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723" r:id="rId4"/>
    <p:sldMasterId id="2147483648" r:id="rId5"/>
    <p:sldMasterId id="2147483982" r:id="rId6"/>
  </p:sldMasterIdLst>
  <p:notesMasterIdLst>
    <p:notesMasterId r:id="rId44"/>
  </p:notesMasterIdLst>
  <p:handoutMasterIdLst>
    <p:handoutMasterId r:id="rId45"/>
  </p:handoutMasterIdLst>
  <p:sldIdLst>
    <p:sldId id="793" r:id="rId7"/>
    <p:sldId id="794" r:id="rId8"/>
    <p:sldId id="832" r:id="rId9"/>
    <p:sldId id="848" r:id="rId10"/>
    <p:sldId id="269" r:id="rId11"/>
    <p:sldId id="775" r:id="rId12"/>
    <p:sldId id="791" r:id="rId13"/>
    <p:sldId id="790" r:id="rId14"/>
    <p:sldId id="845" r:id="rId15"/>
    <p:sldId id="264" r:id="rId16"/>
    <p:sldId id="883" r:id="rId17"/>
    <p:sldId id="884" r:id="rId18"/>
    <p:sldId id="871" r:id="rId19"/>
    <p:sldId id="862" r:id="rId20"/>
    <p:sldId id="847" r:id="rId21"/>
    <p:sldId id="879" r:id="rId22"/>
    <p:sldId id="881" r:id="rId23"/>
    <p:sldId id="882" r:id="rId24"/>
    <p:sldId id="869" r:id="rId25"/>
    <p:sldId id="861" r:id="rId26"/>
    <p:sldId id="851" r:id="rId27"/>
    <p:sldId id="868" r:id="rId28"/>
    <p:sldId id="766" r:id="rId29"/>
    <p:sldId id="866" r:id="rId30"/>
    <p:sldId id="885" r:id="rId31"/>
    <p:sldId id="886" r:id="rId32"/>
    <p:sldId id="865" r:id="rId33"/>
    <p:sldId id="864" r:id="rId34"/>
    <p:sldId id="835" r:id="rId35"/>
    <p:sldId id="872" r:id="rId36"/>
    <p:sldId id="873" r:id="rId37"/>
    <p:sldId id="876" r:id="rId38"/>
    <p:sldId id="875" r:id="rId39"/>
    <p:sldId id="877" r:id="rId40"/>
    <p:sldId id="878" r:id="rId41"/>
    <p:sldId id="888" r:id="rId42"/>
    <p:sldId id="849" r:id="rId43"/>
  </p:sldIdLst>
  <p:sldSz cx="9144000" cy="5143500" type="screen16x9"/>
  <p:notesSz cx="6805613" cy="9939338"/>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7600"/>
    <a:srgbClr val="E3000B"/>
    <a:srgbClr val="7C7C7C"/>
    <a:srgbClr val="FFD500"/>
    <a:srgbClr val="D80007"/>
    <a:srgbClr val="00AB34"/>
    <a:srgbClr val="DE007D"/>
    <a:srgbClr val="8D74B0"/>
    <a:srgbClr val="43B02A"/>
    <a:srgbClr val="009B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llemlayout 2 - Markering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llemlayout 2 - Markerin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513" y="5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latin typeface="Cera Pro" pitchFamily="2" charset="0"/>
            </a:endParaRPr>
          </a:p>
        </p:txBody>
      </p:sp>
      <p:sp>
        <p:nvSpPr>
          <p:cNvPr id="3" name="Date Placeholder 2"/>
          <p:cNvSpPr>
            <a:spLocks noGrp="1"/>
          </p:cNvSpPr>
          <p:nvPr>
            <p:ph type="dt" sz="quarter" idx="1"/>
          </p:nvPr>
        </p:nvSpPr>
        <p:spPr>
          <a:xfrm>
            <a:off x="3854450" y="0"/>
            <a:ext cx="2949575" cy="496888"/>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6E2493D9-E1DB-1B4F-8C3A-8ABA8AA65542}" type="datetime1">
              <a:rPr lang="en-US">
                <a:latin typeface="Cera Pro" pitchFamily="2" charset="0"/>
              </a:rPr>
              <a:pPr>
                <a:defRPr/>
              </a:pPr>
              <a:t>7/17/2025</a:t>
            </a:fld>
            <a:endParaRPr lang="en-US">
              <a:latin typeface="Cera Pro" pitchFamily="2" charset="0"/>
            </a:endParaRPr>
          </a:p>
        </p:txBody>
      </p:sp>
      <p:sp>
        <p:nvSpPr>
          <p:cNvPr id="4" name="Footer Placeholder 3"/>
          <p:cNvSpPr>
            <a:spLocks noGrp="1"/>
          </p:cNvSpPr>
          <p:nvPr>
            <p:ph type="ftr" sz="quarter" idx="2"/>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latin typeface="Cera Pro" pitchFamily="2" charset="0"/>
            </a:endParaRPr>
          </a:p>
        </p:txBody>
      </p:sp>
      <p:sp>
        <p:nvSpPr>
          <p:cNvPr id="5" name="Slide Number Placeholder 4"/>
          <p:cNvSpPr>
            <a:spLocks noGrp="1"/>
          </p:cNvSpPr>
          <p:nvPr>
            <p:ph type="sldNum" sz="quarter" idx="3"/>
          </p:nvPr>
        </p:nvSpPr>
        <p:spPr>
          <a:xfrm>
            <a:off x="3854450" y="9440863"/>
            <a:ext cx="2949575" cy="4968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753C97FB-7FBB-304D-B5AE-612CBB8A8E3B}" type="slidenum">
              <a:rPr lang="en-US">
                <a:latin typeface="Cera Pro" pitchFamily="2" charset="0"/>
              </a:rPr>
              <a:pPr>
                <a:defRPr/>
              </a:pPr>
              <a:t>‹#›</a:t>
            </a:fld>
            <a:endParaRPr lang="en-US">
              <a:latin typeface="Cera Pro" pitchFamily="2" charset="0"/>
            </a:endParaRPr>
          </a:p>
        </p:txBody>
      </p:sp>
    </p:spTree>
    <p:extLst>
      <p:ext uri="{BB962C8B-B14F-4D97-AF65-F5344CB8AC3E}">
        <p14:creationId xmlns:p14="http://schemas.microsoft.com/office/powerpoint/2010/main" val="1126244048"/>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575" cy="496888"/>
          </a:xfrm>
          <a:prstGeom prst="rect">
            <a:avLst/>
          </a:prstGeom>
        </p:spPr>
        <p:txBody>
          <a:bodyPr vert="horz" lIns="91440" tIns="45720" rIns="91440" bIns="45720" rtlCol="0"/>
          <a:lstStyle>
            <a:lvl1pPr algn="l" fontAlgn="auto">
              <a:spcBef>
                <a:spcPts val="0"/>
              </a:spcBef>
              <a:spcAft>
                <a:spcPts val="0"/>
              </a:spcAft>
              <a:defRPr sz="1200" b="0" i="0">
                <a:latin typeface="Cera Pro" pitchFamily="2" charset="0"/>
                <a:ea typeface="+mn-ea"/>
                <a:cs typeface="+mn-cs"/>
              </a:defRPr>
            </a:lvl1pPr>
          </a:lstStyle>
          <a:p>
            <a:pPr>
              <a:defRPr/>
            </a:pPr>
            <a:endParaRPr lang="en-US"/>
          </a:p>
        </p:txBody>
      </p:sp>
      <p:sp>
        <p:nvSpPr>
          <p:cNvPr id="3" name="Date Placeholder 2"/>
          <p:cNvSpPr>
            <a:spLocks noGrp="1"/>
          </p:cNvSpPr>
          <p:nvPr>
            <p:ph type="dt" idx="1"/>
          </p:nvPr>
        </p:nvSpPr>
        <p:spPr>
          <a:xfrm>
            <a:off x="3854450" y="0"/>
            <a:ext cx="2949575" cy="496888"/>
          </a:xfrm>
          <a:prstGeom prst="rect">
            <a:avLst/>
          </a:prstGeom>
        </p:spPr>
        <p:txBody>
          <a:bodyPr vert="horz" lIns="91440" tIns="45720" rIns="91440" bIns="45720" rtlCol="0"/>
          <a:lstStyle>
            <a:lvl1pPr algn="r" fontAlgn="auto">
              <a:spcBef>
                <a:spcPts val="0"/>
              </a:spcBef>
              <a:spcAft>
                <a:spcPts val="0"/>
              </a:spcAft>
              <a:defRPr sz="1200" b="0" i="0">
                <a:latin typeface="Cera Pro" pitchFamily="2" charset="0"/>
                <a:ea typeface="+mn-ea"/>
                <a:cs typeface="+mn-cs"/>
              </a:defRPr>
            </a:lvl1pPr>
          </a:lstStyle>
          <a:p>
            <a:pPr>
              <a:defRPr/>
            </a:pPr>
            <a:fld id="{4483550D-273D-AB45-82FA-1C8A83D662C8}" type="datetime1">
              <a:rPr lang="en-US" smtClean="0"/>
              <a:pPr>
                <a:defRPr/>
              </a:pPr>
              <a:t>7/17/2025</a:t>
            </a:fld>
            <a:endParaRPr lang="en-US"/>
          </a:p>
        </p:txBody>
      </p:sp>
      <p:sp>
        <p:nvSpPr>
          <p:cNvPr id="4" name="Slide Image Placeholder 3"/>
          <p:cNvSpPr>
            <a:spLocks noGrp="1" noRot="1" noChangeAspect="1"/>
          </p:cNvSpPr>
          <p:nvPr>
            <p:ph type="sldImg" idx="2"/>
          </p:nvPr>
        </p:nvSpPr>
        <p:spPr>
          <a:xfrm>
            <a:off x="92075" y="746125"/>
            <a:ext cx="6623050" cy="3725863"/>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1038" y="4721225"/>
            <a:ext cx="5443537" cy="4471988"/>
          </a:xfrm>
          <a:prstGeom prst="rect">
            <a:avLst/>
          </a:prstGeom>
        </p:spPr>
        <p:txBody>
          <a:bodyPr vert="horz" lIns="91440" tIns="45720" rIns="91440" bIns="45720" rtlCol="0"/>
          <a:lstStyle/>
          <a:p>
            <a:pPr lvl="0"/>
            <a:r>
              <a:rPr lang="da-DK" noProof="0"/>
              <a:t>Click to edit Master text styles</a:t>
            </a:r>
          </a:p>
          <a:p>
            <a:pPr lvl="1"/>
            <a:r>
              <a:rPr lang="da-DK" noProof="0"/>
              <a:t>Second level</a:t>
            </a:r>
          </a:p>
          <a:p>
            <a:pPr lvl="2"/>
            <a:r>
              <a:rPr lang="da-DK" noProof="0"/>
              <a:t>Third level</a:t>
            </a:r>
          </a:p>
          <a:p>
            <a:pPr lvl="3"/>
            <a:r>
              <a:rPr lang="da-DK" noProof="0"/>
              <a:t>Fourth level</a:t>
            </a:r>
          </a:p>
          <a:p>
            <a:pPr lvl="4"/>
            <a:r>
              <a:rPr lang="da-DK" noProof="0"/>
              <a:t>Fifth level</a:t>
            </a:r>
            <a:endParaRPr lang="en-US" noProof="0"/>
          </a:p>
        </p:txBody>
      </p:sp>
      <p:sp>
        <p:nvSpPr>
          <p:cNvPr id="6" name="Footer Placeholder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fontAlgn="auto">
              <a:spcBef>
                <a:spcPts val="0"/>
              </a:spcBef>
              <a:spcAft>
                <a:spcPts val="0"/>
              </a:spcAft>
              <a:defRPr sz="1200" b="0" i="0">
                <a:latin typeface="Cera Pro" pitchFamily="2"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54450" y="9440863"/>
            <a:ext cx="2949575" cy="496887"/>
          </a:xfrm>
          <a:prstGeom prst="rect">
            <a:avLst/>
          </a:prstGeom>
        </p:spPr>
        <p:txBody>
          <a:bodyPr vert="horz" lIns="91440" tIns="45720" rIns="91440" bIns="45720" rtlCol="0" anchor="b"/>
          <a:lstStyle>
            <a:lvl1pPr algn="r" fontAlgn="auto">
              <a:spcBef>
                <a:spcPts val="0"/>
              </a:spcBef>
              <a:spcAft>
                <a:spcPts val="0"/>
              </a:spcAft>
              <a:defRPr sz="1200" b="0" i="0">
                <a:latin typeface="Cera Pro" pitchFamily="2" charset="0"/>
                <a:ea typeface="+mn-ea"/>
                <a:cs typeface="+mn-cs"/>
              </a:defRPr>
            </a:lvl1pPr>
          </a:lstStyle>
          <a:p>
            <a:pPr>
              <a:defRPr/>
            </a:pPr>
            <a:fld id="{369F8640-9282-FE47-8583-91AE47C92C98}" type="slidenum">
              <a:rPr lang="en-US" smtClean="0"/>
              <a:pPr>
                <a:defRPr/>
              </a:pPr>
              <a:t>‹#›</a:t>
            </a:fld>
            <a:endParaRPr lang="en-US"/>
          </a:p>
        </p:txBody>
      </p:sp>
    </p:spTree>
    <p:extLst>
      <p:ext uri="{BB962C8B-B14F-4D97-AF65-F5344CB8AC3E}">
        <p14:creationId xmlns:p14="http://schemas.microsoft.com/office/powerpoint/2010/main" val="2211460808"/>
      </p:ext>
    </p:extLst>
  </p:cSld>
  <p:clrMap bg1="lt1" tx1="dk1" bg2="lt2" tx2="dk2" accent1="accent1" accent2="accent2" accent3="accent3" accent4="accent4" accent5="accent5" accent6="accent6" hlink="hlink" folHlink="folHlink"/>
  <p:hf sldNum="0" hdr="0" dt="0"/>
  <p:notesStyle>
    <a:lvl1pPr algn="l" defTabSz="457200" rtl="0" eaLnBrk="0" fontAlgn="base" hangingPunct="0">
      <a:spcBef>
        <a:spcPct val="30000"/>
      </a:spcBef>
      <a:spcAft>
        <a:spcPct val="0"/>
      </a:spcAft>
      <a:defRPr sz="1200" b="0" i="0" kern="1200">
        <a:solidFill>
          <a:schemeClr val="tx1"/>
        </a:solidFill>
        <a:latin typeface="Cera Pro" pitchFamily="2" charset="0"/>
        <a:ea typeface="ＭＳ Ｐゴシック" charset="0"/>
        <a:cs typeface="ＭＳ Ｐゴシック" charset="0"/>
      </a:defRPr>
    </a:lvl1pPr>
    <a:lvl2pPr marL="457200" algn="l" defTabSz="457200" rtl="0" eaLnBrk="0" fontAlgn="base" hangingPunct="0">
      <a:spcBef>
        <a:spcPct val="30000"/>
      </a:spcBef>
      <a:spcAft>
        <a:spcPct val="0"/>
      </a:spcAft>
      <a:defRPr sz="1200" b="0" i="0" kern="1200">
        <a:solidFill>
          <a:schemeClr val="tx1"/>
        </a:solidFill>
        <a:latin typeface="Cera Pro" pitchFamily="2" charset="0"/>
        <a:ea typeface="ＭＳ Ｐゴシック" charset="0"/>
        <a:cs typeface="+mn-cs"/>
      </a:defRPr>
    </a:lvl2pPr>
    <a:lvl3pPr marL="914400" algn="l" defTabSz="457200" rtl="0" eaLnBrk="0" fontAlgn="base" hangingPunct="0">
      <a:spcBef>
        <a:spcPct val="30000"/>
      </a:spcBef>
      <a:spcAft>
        <a:spcPct val="0"/>
      </a:spcAft>
      <a:defRPr sz="1200" b="0" i="0" kern="1200">
        <a:solidFill>
          <a:schemeClr val="tx1"/>
        </a:solidFill>
        <a:latin typeface="Cera Pro" pitchFamily="2" charset="0"/>
        <a:ea typeface="ＭＳ Ｐゴシック" charset="0"/>
        <a:cs typeface="+mn-cs"/>
      </a:defRPr>
    </a:lvl3pPr>
    <a:lvl4pPr marL="1371600" algn="l" defTabSz="457200" rtl="0" eaLnBrk="0" fontAlgn="base" hangingPunct="0">
      <a:spcBef>
        <a:spcPct val="30000"/>
      </a:spcBef>
      <a:spcAft>
        <a:spcPct val="0"/>
      </a:spcAft>
      <a:defRPr sz="1200" b="0" i="0" kern="1200">
        <a:solidFill>
          <a:schemeClr val="tx1"/>
        </a:solidFill>
        <a:latin typeface="Cera Pro" pitchFamily="2" charset="0"/>
        <a:ea typeface="ＭＳ Ｐゴシック" charset="0"/>
        <a:cs typeface="+mn-cs"/>
      </a:defRPr>
    </a:lvl4pPr>
    <a:lvl5pPr marL="1828800" algn="l" defTabSz="457200" rtl="0" eaLnBrk="0" fontAlgn="base" hangingPunct="0">
      <a:spcBef>
        <a:spcPct val="30000"/>
      </a:spcBef>
      <a:spcAft>
        <a:spcPct val="0"/>
      </a:spcAft>
      <a:defRPr sz="1200" b="0" i="0" kern="1200">
        <a:solidFill>
          <a:schemeClr val="tx1"/>
        </a:solidFill>
        <a:latin typeface="Cera Pro" pitchFamily="2"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2755118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pie de página 3"/>
          <p:cNvSpPr>
            <a:spLocks noGrp="1"/>
          </p:cNvSpPr>
          <p:nvPr>
            <p:ph type="ftr" sz="quarter" idx="4"/>
          </p:nvPr>
        </p:nvSpPr>
        <p:spPr/>
        <p:txBody>
          <a:bodyPr/>
          <a:lstStyle/>
          <a:p>
            <a:pPr>
              <a:defRPr/>
            </a:pPr>
            <a:endParaRPr lang="en-US"/>
          </a:p>
        </p:txBody>
      </p:sp>
    </p:spTree>
    <p:extLst>
      <p:ext uri="{BB962C8B-B14F-4D97-AF65-F5344CB8AC3E}">
        <p14:creationId xmlns:p14="http://schemas.microsoft.com/office/powerpoint/2010/main" val="3100472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Whit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A819C6-36E1-254A-91C8-8642B21A0479}"/>
              </a:ext>
            </a:extLst>
          </p:cNvPr>
          <p:cNvPicPr>
            <a:picLocks noChangeAspect="1"/>
          </p:cNvPicPr>
          <p:nvPr userDrawn="1"/>
        </p:nvPicPr>
        <p:blipFill>
          <a:blip r:embed="rId2"/>
          <a:stretch>
            <a:fillRect/>
          </a:stretch>
        </p:blipFill>
        <p:spPr>
          <a:xfrm>
            <a:off x="514351" y="558431"/>
            <a:ext cx="857250" cy="857250"/>
          </a:xfrm>
          <a:prstGeom prst="rect">
            <a:avLst/>
          </a:prstGeom>
        </p:spPr>
      </p:pic>
      <p:sp>
        <p:nvSpPr>
          <p:cNvPr id="12" name="Picture Placeholder 11">
            <a:extLst>
              <a:ext uri="{FF2B5EF4-FFF2-40B4-BE49-F238E27FC236}">
                <a16:creationId xmlns:a16="http://schemas.microsoft.com/office/drawing/2014/main" id="{095CDBD9-2656-3F4E-BFD3-FA1D03A87064}"/>
              </a:ext>
            </a:extLst>
          </p:cNvPr>
          <p:cNvSpPr>
            <a:spLocks noGrp="1"/>
          </p:cNvSpPr>
          <p:nvPr>
            <p:ph type="pic" sz="quarter" idx="10"/>
          </p:nvPr>
        </p:nvSpPr>
        <p:spPr>
          <a:xfrm>
            <a:off x="4572000" y="-43598"/>
            <a:ext cx="4572000" cy="5207000"/>
          </a:xfrm>
          <a:prstGeom prst="rect">
            <a:avLst/>
          </a:prstGeom>
        </p:spPr>
        <p:txBody>
          <a:bodyPr anchor="ctr"/>
          <a:lstStyle>
            <a:lvl1pPr algn="ctr">
              <a:defRPr sz="2000" b="0" i="0">
                <a:ln>
                  <a:noFill/>
                </a:ln>
                <a:solidFill>
                  <a:schemeClr val="bg2">
                    <a:lumMod val="65000"/>
                  </a:schemeClr>
                </a:solidFill>
                <a:latin typeface="Cera Pro" pitchFamily="2" charset="0"/>
              </a:defRPr>
            </a:lvl1pPr>
          </a:lstStyle>
          <a:p>
            <a:r>
              <a:rPr lang="en-US"/>
              <a:t>Click icon to add picture</a:t>
            </a:r>
            <a:endParaRPr lang="en-GB"/>
          </a:p>
        </p:txBody>
      </p:sp>
      <p:sp>
        <p:nvSpPr>
          <p:cNvPr id="14" name="Text Placeholder 13">
            <a:extLst>
              <a:ext uri="{FF2B5EF4-FFF2-40B4-BE49-F238E27FC236}">
                <a16:creationId xmlns:a16="http://schemas.microsoft.com/office/drawing/2014/main" id="{8CFC2B29-6921-AF4C-AB52-A718A2E16F57}"/>
              </a:ext>
            </a:extLst>
          </p:cNvPr>
          <p:cNvSpPr>
            <a:spLocks noGrp="1"/>
          </p:cNvSpPr>
          <p:nvPr>
            <p:ph type="body" sz="quarter" idx="11" hasCustomPrompt="1"/>
          </p:nvPr>
        </p:nvSpPr>
        <p:spPr>
          <a:xfrm>
            <a:off x="514351" y="1645919"/>
            <a:ext cx="3527677" cy="1345301"/>
          </a:xfrm>
          <a:prstGeom prst="rect">
            <a:avLst/>
          </a:prstGeom>
        </p:spPr>
        <p:txBody>
          <a:bodyPr/>
          <a:lstStyle>
            <a:lvl1pPr marL="0" indent="0">
              <a:buNone/>
              <a:defRPr b="1" i="0">
                <a:solidFill>
                  <a:schemeClr val="tx1"/>
                </a:solidFill>
                <a:latin typeface="+mj-lt"/>
              </a:defRPr>
            </a:lvl1pPr>
          </a:lstStyle>
          <a:p>
            <a:pPr lvl="0"/>
            <a:r>
              <a:rPr lang="en-US"/>
              <a:t>Title Here</a:t>
            </a:r>
            <a:endParaRPr lang="en-GB"/>
          </a:p>
        </p:txBody>
      </p:sp>
      <p:sp>
        <p:nvSpPr>
          <p:cNvPr id="15" name="Text Placeholder 13">
            <a:extLst>
              <a:ext uri="{FF2B5EF4-FFF2-40B4-BE49-F238E27FC236}">
                <a16:creationId xmlns:a16="http://schemas.microsoft.com/office/drawing/2014/main" id="{A5C520A3-B47E-D947-ACED-7CF40E93FA94}"/>
              </a:ext>
            </a:extLst>
          </p:cNvPr>
          <p:cNvSpPr>
            <a:spLocks noGrp="1"/>
          </p:cNvSpPr>
          <p:nvPr>
            <p:ph type="body" sz="quarter" idx="12" hasCustomPrompt="1"/>
          </p:nvPr>
        </p:nvSpPr>
        <p:spPr>
          <a:xfrm>
            <a:off x="514351" y="3022334"/>
            <a:ext cx="3527677" cy="790713"/>
          </a:xfrm>
          <a:prstGeom prst="rect">
            <a:avLst/>
          </a:prstGeom>
        </p:spPr>
        <p:txBody>
          <a:bodyPr/>
          <a:lstStyle>
            <a:lvl1pPr marL="0" indent="0">
              <a:buNone/>
              <a:defRPr sz="1800" b="0" i="0">
                <a:solidFill>
                  <a:schemeClr val="tx1"/>
                </a:solidFill>
                <a:latin typeface="+mn-lt"/>
              </a:defRPr>
            </a:lvl1pPr>
          </a:lstStyle>
          <a:p>
            <a:r>
              <a:rPr lang="en-GB" sz="1800"/>
              <a:t>Sub header</a:t>
            </a:r>
          </a:p>
        </p:txBody>
      </p:sp>
      <p:sp>
        <p:nvSpPr>
          <p:cNvPr id="16" name="Text Placeholder 13">
            <a:extLst>
              <a:ext uri="{FF2B5EF4-FFF2-40B4-BE49-F238E27FC236}">
                <a16:creationId xmlns:a16="http://schemas.microsoft.com/office/drawing/2014/main" id="{0E43608E-5519-9E49-9993-2DF49E7DFC50}"/>
              </a:ext>
            </a:extLst>
          </p:cNvPr>
          <p:cNvSpPr>
            <a:spLocks noGrp="1"/>
          </p:cNvSpPr>
          <p:nvPr>
            <p:ph type="body" sz="quarter" idx="13" hasCustomPrompt="1"/>
          </p:nvPr>
        </p:nvSpPr>
        <p:spPr>
          <a:xfrm>
            <a:off x="514351" y="3844160"/>
            <a:ext cx="3527677" cy="992000"/>
          </a:xfrm>
          <a:prstGeom prst="rect">
            <a:avLst/>
          </a:prstGeom>
        </p:spPr>
        <p:txBody>
          <a:bodyPr/>
          <a:lstStyle>
            <a:lvl1pPr marL="0" indent="0">
              <a:buNone/>
              <a:defRPr sz="1200" b="1" i="0">
                <a:solidFill>
                  <a:schemeClr val="tx1"/>
                </a:solidFill>
                <a:latin typeface="+mn-lt"/>
              </a:defRPr>
            </a:lvl1pPr>
          </a:lstStyle>
          <a:p>
            <a:pPr lvl="0"/>
            <a:r>
              <a:rPr lang="en-US"/>
              <a:t>Additional Info</a:t>
            </a:r>
            <a:endParaRPr lang="en-GB"/>
          </a:p>
        </p:txBody>
      </p:sp>
      <p:sp>
        <p:nvSpPr>
          <p:cNvPr id="8" name="Footer Placeholder 1">
            <a:extLst>
              <a:ext uri="{FF2B5EF4-FFF2-40B4-BE49-F238E27FC236}">
                <a16:creationId xmlns:a16="http://schemas.microsoft.com/office/drawing/2014/main" id="{A29DE84A-B330-2546-8566-AFA9F96F9AE7}"/>
              </a:ext>
            </a:extLst>
          </p:cNvPr>
          <p:cNvSpPr>
            <a:spLocks noGrp="1"/>
          </p:cNvSpPr>
          <p:nvPr>
            <p:ph type="ftr" sz="quarter" idx="3"/>
          </p:nvPr>
        </p:nvSpPr>
        <p:spPr>
          <a:xfrm>
            <a:off x="514351" y="69812"/>
            <a:ext cx="7545916" cy="373500"/>
          </a:xfrm>
          <a:prstGeom prst="rect">
            <a:avLst/>
          </a:prstGeom>
        </p:spPr>
        <p:txBody>
          <a:bodyPr vert="horz" lIns="0" tIns="0" rIns="0" bIns="0" rtlCol="0" anchor="ctr" anchorCtr="0"/>
          <a:lstStyle>
            <a:lvl1pPr algn="l" fontAlgn="auto">
              <a:lnSpc>
                <a:spcPct val="100000"/>
              </a:lnSpc>
              <a:spcBef>
                <a:spcPts val="0"/>
              </a:spcBef>
              <a:spcAft>
                <a:spcPts val="0"/>
              </a:spcAft>
              <a:defRPr sz="600" b="0" i="0">
                <a:solidFill>
                  <a:schemeClr val="bg2">
                    <a:lumMod val="65000"/>
                  </a:schemeClr>
                </a:solidFill>
                <a:latin typeface="Cera Pro" pitchFamily="2" charset="0"/>
                <a:ea typeface="Cera Pro" pitchFamily="2" charset="0"/>
                <a:cs typeface="Arial" charset="0"/>
              </a:defRPr>
            </a:lvl1pPr>
          </a:lstStyle>
          <a:p>
            <a:pPr>
              <a:defRPr/>
            </a:pPr>
            <a:r>
              <a:rPr lang="en-US"/>
              <a:t>Confidential Information  |  ©2020 The LEGO Group  | All Rights Reserved</a:t>
            </a:r>
          </a:p>
        </p:txBody>
      </p:sp>
    </p:spTree>
    <p:extLst>
      <p:ext uri="{BB962C8B-B14F-4D97-AF65-F5344CB8AC3E}">
        <p14:creationId xmlns:p14="http://schemas.microsoft.com/office/powerpoint/2010/main" val="3022706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lit Text Lef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E782D3CC-FD4E-2448-AFC6-DF7618D295CF}"/>
              </a:ext>
            </a:extLst>
          </p:cNvPr>
          <p:cNvSpPr>
            <a:spLocks noGrp="1"/>
          </p:cNvSpPr>
          <p:nvPr>
            <p:ph type="pic" sz="quarter" idx="21" hasCustomPrompt="1"/>
          </p:nvPr>
        </p:nvSpPr>
        <p:spPr>
          <a:xfrm>
            <a:off x="4572000" y="1213338"/>
            <a:ext cx="3839994" cy="3466660"/>
          </a:xfrm>
        </p:spPr>
        <p:txBody>
          <a:bodyPr anchor="ctr" anchorCtr="0"/>
          <a:lstStyle>
            <a:lvl1pPr marL="0" indent="0" algn="ctr">
              <a:buNone/>
              <a:defRPr b="0" i="0">
                <a:solidFill>
                  <a:schemeClr val="tx1"/>
                </a:solidFill>
              </a:defRPr>
            </a:lvl1pPr>
          </a:lstStyle>
          <a:p>
            <a:r>
              <a:rPr lang="en-GB"/>
              <a:t>Picture</a:t>
            </a:r>
          </a:p>
        </p:txBody>
      </p:sp>
      <p:sp>
        <p:nvSpPr>
          <p:cNvPr id="2" name="Title 1">
            <a:extLst>
              <a:ext uri="{FF2B5EF4-FFF2-40B4-BE49-F238E27FC236}">
                <a16:creationId xmlns:a16="http://schemas.microsoft.com/office/drawing/2014/main" id="{794E8503-7D50-2C4E-9006-27BF5EBB07BC}"/>
              </a:ext>
            </a:extLst>
          </p:cNvPr>
          <p:cNvSpPr>
            <a:spLocks noGrp="1"/>
          </p:cNvSpPr>
          <p:nvPr>
            <p:ph type="title"/>
          </p:nvPr>
        </p:nvSpPr>
        <p:spPr/>
        <p:txBody>
          <a:bodyPr/>
          <a:lstStyle>
            <a:lvl1pPr>
              <a:defRPr b="0" i="0"/>
            </a:lvl1pPr>
          </a:lstStyle>
          <a:p>
            <a:r>
              <a:rPr lang="en-US"/>
              <a:t>Click to edit Master title style</a:t>
            </a:r>
            <a:endParaRPr lang="en-GB"/>
          </a:p>
        </p:txBody>
      </p:sp>
      <p:sp>
        <p:nvSpPr>
          <p:cNvPr id="5" name="Text Placeholder 2">
            <a:extLst>
              <a:ext uri="{FF2B5EF4-FFF2-40B4-BE49-F238E27FC236}">
                <a16:creationId xmlns:a16="http://schemas.microsoft.com/office/drawing/2014/main" id="{797AE8E3-09CB-2D48-984A-919591630CE2}"/>
              </a:ext>
            </a:extLst>
          </p:cNvPr>
          <p:cNvSpPr>
            <a:spLocks noGrp="1"/>
          </p:cNvSpPr>
          <p:nvPr>
            <p:ph type="body" sz="quarter" idx="18"/>
          </p:nvPr>
        </p:nvSpPr>
        <p:spPr>
          <a:xfrm>
            <a:off x="443710" y="1213339"/>
            <a:ext cx="3856323" cy="3466660"/>
          </a:xfrm>
        </p:spPr>
        <p:txBody>
          <a:bodyPr wrap="square"/>
          <a:lstStyle>
            <a:lvl1pPr>
              <a:buClr>
                <a:srgbClr val="7F7F7F"/>
              </a:buClr>
              <a:defRPr b="0" i="0">
                <a:solidFill>
                  <a:schemeClr val="tx1"/>
                </a:solidFill>
              </a:defRPr>
            </a:lvl1pPr>
            <a:lvl2pPr>
              <a:buClr>
                <a:srgbClr val="7F7F7F"/>
              </a:buClr>
              <a:defRPr b="0" i="0">
                <a:solidFill>
                  <a:schemeClr val="tx1"/>
                </a:solidFill>
              </a:defRPr>
            </a:lvl2pPr>
            <a:lvl3pPr>
              <a:buClr>
                <a:srgbClr val="7F7F7F"/>
              </a:buClr>
              <a:defRPr b="0" i="0">
                <a:solidFill>
                  <a:schemeClr val="tx1"/>
                </a:solidFill>
              </a:defRPr>
            </a:lvl3pPr>
            <a:lvl4pPr>
              <a:buClr>
                <a:srgbClr val="7F7F7F"/>
              </a:buClr>
              <a:defRPr b="0" i="0">
                <a:solidFill>
                  <a:schemeClr val="tx1"/>
                </a:solidFill>
              </a:defRPr>
            </a:lvl4pPr>
            <a:lvl5pPr>
              <a:buClr>
                <a:srgbClr val="7F7F7F"/>
              </a:buClr>
              <a:defRPr b="0" i="0">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 name="Slide Number Placeholder 2">
            <a:extLst>
              <a:ext uri="{FF2B5EF4-FFF2-40B4-BE49-F238E27FC236}">
                <a16:creationId xmlns:a16="http://schemas.microsoft.com/office/drawing/2014/main" id="{A60431E2-2491-5E40-AE34-D7E1DEBA7E21}"/>
              </a:ext>
            </a:extLst>
          </p:cNvPr>
          <p:cNvSpPr>
            <a:spLocks noGrp="1"/>
          </p:cNvSpPr>
          <p:nvPr>
            <p:ph type="sldNum" sz="quarter" idx="22"/>
          </p:nvPr>
        </p:nvSpPr>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a:t>
            </a:fld>
            <a:endParaRPr lang="en-GB">
              <a:latin typeface="Cera Pro" pitchFamily="2" charset="0"/>
            </a:endParaRPr>
          </a:p>
        </p:txBody>
      </p:sp>
      <p:sp>
        <p:nvSpPr>
          <p:cNvPr id="7" name="Footer Placeholder 6">
            <a:extLst>
              <a:ext uri="{FF2B5EF4-FFF2-40B4-BE49-F238E27FC236}">
                <a16:creationId xmlns:a16="http://schemas.microsoft.com/office/drawing/2014/main" id="{707C2968-C44E-F240-9AA2-8A798FD9BD7B}"/>
              </a:ext>
            </a:extLst>
          </p:cNvPr>
          <p:cNvSpPr>
            <a:spLocks noGrp="1"/>
          </p:cNvSpPr>
          <p:nvPr>
            <p:ph type="ftr" sz="quarter" idx="23"/>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4636795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plit Text Left">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E782D3CC-FD4E-2448-AFC6-DF7618D295CF}"/>
              </a:ext>
            </a:extLst>
          </p:cNvPr>
          <p:cNvSpPr>
            <a:spLocks noGrp="1"/>
          </p:cNvSpPr>
          <p:nvPr>
            <p:ph type="pic" sz="quarter" idx="21" hasCustomPrompt="1"/>
          </p:nvPr>
        </p:nvSpPr>
        <p:spPr>
          <a:xfrm>
            <a:off x="443709" y="1213338"/>
            <a:ext cx="3856323" cy="3466660"/>
          </a:xfrm>
        </p:spPr>
        <p:txBody>
          <a:bodyPr anchor="ctr" anchorCtr="0"/>
          <a:lstStyle>
            <a:lvl1pPr marL="0" indent="0" algn="ctr">
              <a:buNone/>
              <a:defRPr b="0" i="0">
                <a:solidFill>
                  <a:schemeClr val="tx1"/>
                </a:solidFill>
              </a:defRPr>
            </a:lvl1pPr>
          </a:lstStyle>
          <a:p>
            <a:r>
              <a:rPr lang="en-GB"/>
              <a:t>Picture</a:t>
            </a:r>
          </a:p>
        </p:txBody>
      </p:sp>
      <p:sp>
        <p:nvSpPr>
          <p:cNvPr id="2" name="Title 1">
            <a:extLst>
              <a:ext uri="{FF2B5EF4-FFF2-40B4-BE49-F238E27FC236}">
                <a16:creationId xmlns:a16="http://schemas.microsoft.com/office/drawing/2014/main" id="{794E8503-7D50-2C4E-9006-27BF5EBB07BC}"/>
              </a:ext>
            </a:extLst>
          </p:cNvPr>
          <p:cNvSpPr>
            <a:spLocks noGrp="1"/>
          </p:cNvSpPr>
          <p:nvPr>
            <p:ph type="title"/>
          </p:nvPr>
        </p:nvSpPr>
        <p:spPr/>
        <p:txBody>
          <a:bodyPr/>
          <a:lstStyle>
            <a:lvl1pPr>
              <a:defRPr b="0" i="0"/>
            </a:lvl1pPr>
          </a:lstStyle>
          <a:p>
            <a:r>
              <a:rPr lang="en-US"/>
              <a:t>Click to edit Master title style</a:t>
            </a:r>
            <a:endParaRPr lang="en-GB"/>
          </a:p>
        </p:txBody>
      </p:sp>
      <p:sp>
        <p:nvSpPr>
          <p:cNvPr id="8" name="Text Placeholder 2">
            <a:extLst>
              <a:ext uri="{FF2B5EF4-FFF2-40B4-BE49-F238E27FC236}">
                <a16:creationId xmlns:a16="http://schemas.microsoft.com/office/drawing/2014/main" id="{3B2FE59F-078E-1B4D-9121-1A5BEA29F011}"/>
              </a:ext>
            </a:extLst>
          </p:cNvPr>
          <p:cNvSpPr>
            <a:spLocks noGrp="1"/>
          </p:cNvSpPr>
          <p:nvPr>
            <p:ph type="body" sz="quarter" idx="23"/>
          </p:nvPr>
        </p:nvSpPr>
        <p:spPr>
          <a:xfrm>
            <a:off x="4572000" y="1213338"/>
            <a:ext cx="3856323" cy="3466660"/>
          </a:xfrm>
        </p:spPr>
        <p:txBody>
          <a:bodyPr wrap="square"/>
          <a:lstStyle>
            <a:lvl1pPr>
              <a:buClr>
                <a:srgbClr val="7F7F7F"/>
              </a:buClr>
              <a:defRPr b="0" i="0">
                <a:solidFill>
                  <a:schemeClr val="tx1"/>
                </a:solidFill>
              </a:defRPr>
            </a:lvl1pPr>
            <a:lvl2pPr>
              <a:buClr>
                <a:srgbClr val="7F7F7F"/>
              </a:buClr>
              <a:defRPr b="0" i="0">
                <a:solidFill>
                  <a:schemeClr val="tx1"/>
                </a:solidFill>
              </a:defRPr>
            </a:lvl2pPr>
            <a:lvl3pPr>
              <a:buClr>
                <a:srgbClr val="7F7F7F"/>
              </a:buClr>
              <a:defRPr b="0" i="0">
                <a:solidFill>
                  <a:schemeClr val="tx1"/>
                </a:solidFill>
              </a:defRPr>
            </a:lvl3pPr>
            <a:lvl4pPr>
              <a:buClr>
                <a:srgbClr val="7F7F7F"/>
              </a:buClr>
              <a:defRPr b="0" i="0">
                <a:solidFill>
                  <a:schemeClr val="tx1"/>
                </a:solidFill>
              </a:defRPr>
            </a:lvl4pPr>
            <a:lvl5pPr>
              <a:buClr>
                <a:srgbClr val="7F7F7F"/>
              </a:buClr>
              <a:defRPr b="0" i="0">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Slide Number Placeholder 3">
            <a:extLst>
              <a:ext uri="{FF2B5EF4-FFF2-40B4-BE49-F238E27FC236}">
                <a16:creationId xmlns:a16="http://schemas.microsoft.com/office/drawing/2014/main" id="{E8E361E6-81DA-014E-B1DB-063008644F01}"/>
              </a:ext>
            </a:extLst>
          </p:cNvPr>
          <p:cNvSpPr>
            <a:spLocks noGrp="1"/>
          </p:cNvSpPr>
          <p:nvPr>
            <p:ph type="sldNum" sz="quarter" idx="25"/>
          </p:nvPr>
        </p:nvSpPr>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a:t>
            </a:fld>
            <a:endParaRPr lang="en-GB">
              <a:latin typeface="Cera Pro" pitchFamily="2" charset="0"/>
            </a:endParaRPr>
          </a:p>
        </p:txBody>
      </p:sp>
      <p:sp>
        <p:nvSpPr>
          <p:cNvPr id="3" name="Footer Placeholder 2">
            <a:extLst>
              <a:ext uri="{FF2B5EF4-FFF2-40B4-BE49-F238E27FC236}">
                <a16:creationId xmlns:a16="http://schemas.microsoft.com/office/drawing/2014/main" id="{C837C772-F576-2043-8FF9-E94FFAB522C2}"/>
              </a:ext>
            </a:extLst>
          </p:cNvPr>
          <p:cNvSpPr>
            <a:spLocks noGrp="1"/>
          </p:cNvSpPr>
          <p:nvPr>
            <p:ph type="ftr" sz="quarter" idx="26"/>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3479762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DD00578-1313-7A45-8E4D-576A32EF6696}"/>
              </a:ext>
            </a:extLst>
          </p:cNvPr>
          <p:cNvSpPr>
            <a:spLocks noGrp="1"/>
          </p:cNvSpPr>
          <p:nvPr>
            <p:ph type="sldNum" sz="quarter" idx="10"/>
          </p:nvPr>
        </p:nvSpPr>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a:t>
            </a:fld>
            <a:endParaRPr lang="en-GB">
              <a:latin typeface="Cera Pro" pitchFamily="2" charset="0"/>
            </a:endParaRPr>
          </a:p>
        </p:txBody>
      </p:sp>
      <p:sp>
        <p:nvSpPr>
          <p:cNvPr id="5" name="Footer Placeholder 4">
            <a:extLst>
              <a:ext uri="{FF2B5EF4-FFF2-40B4-BE49-F238E27FC236}">
                <a16:creationId xmlns:a16="http://schemas.microsoft.com/office/drawing/2014/main" id="{22786E3F-45B9-0F4A-AE43-3CED636FB849}"/>
              </a:ext>
            </a:extLst>
          </p:cNvPr>
          <p:cNvSpPr>
            <a:spLocks noGrp="1"/>
          </p:cNvSpPr>
          <p:nvPr>
            <p:ph type="ftr" sz="quarter" idx="11"/>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4099738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10" name="Media Placeholder 9">
            <a:extLst>
              <a:ext uri="{FF2B5EF4-FFF2-40B4-BE49-F238E27FC236}">
                <a16:creationId xmlns:a16="http://schemas.microsoft.com/office/drawing/2014/main" id="{24FE6BD4-52D1-8741-BF2B-B73C875043CD}"/>
              </a:ext>
            </a:extLst>
          </p:cNvPr>
          <p:cNvSpPr>
            <a:spLocks noGrp="1"/>
          </p:cNvSpPr>
          <p:nvPr>
            <p:ph type="media" sz="quarter" idx="12"/>
          </p:nvPr>
        </p:nvSpPr>
        <p:spPr>
          <a:xfrm>
            <a:off x="0" y="0"/>
            <a:ext cx="9144000" cy="5143500"/>
          </a:xfrm>
        </p:spPr>
        <p:txBody>
          <a:bodyPr anchor="ctr"/>
          <a:lstStyle>
            <a:lvl1pPr marL="0" indent="0" algn="ctr">
              <a:buNone/>
              <a:defRPr sz="1600" b="0" i="0">
                <a:solidFill>
                  <a:schemeClr val="bg1">
                    <a:lumMod val="50000"/>
                  </a:schemeClr>
                </a:solidFill>
              </a:defRPr>
            </a:lvl1pPr>
          </a:lstStyle>
          <a:p>
            <a:endParaRPr lang="en-GB"/>
          </a:p>
          <a:p>
            <a:endParaRPr lang="en-GB"/>
          </a:p>
          <a:p>
            <a:r>
              <a:rPr lang="en-GB"/>
              <a:t>Add Video</a:t>
            </a:r>
          </a:p>
          <a:p>
            <a:endParaRPr lang="en-GB"/>
          </a:p>
          <a:p>
            <a:endParaRPr lang="en-GB"/>
          </a:p>
        </p:txBody>
      </p:sp>
    </p:spTree>
    <p:extLst>
      <p:ext uri="{BB962C8B-B14F-4D97-AF65-F5344CB8AC3E}">
        <p14:creationId xmlns:p14="http://schemas.microsoft.com/office/powerpoint/2010/main" val="4272693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 Full Background">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9D48661-5B3D-F040-BD66-08EF23868ECC}"/>
              </a:ext>
            </a:extLst>
          </p:cNvPr>
          <p:cNvSpPr>
            <a:spLocks noGrp="1"/>
          </p:cNvSpPr>
          <p:nvPr>
            <p:ph type="pic" sz="quarter" idx="13" hasCustomPrompt="1"/>
          </p:nvPr>
        </p:nvSpPr>
        <p:spPr>
          <a:xfrm>
            <a:off x="0" y="0"/>
            <a:ext cx="9144000" cy="5143500"/>
          </a:xfrm>
        </p:spPr>
        <p:txBody>
          <a:bodyPr anchor="ctr">
            <a:normAutofit/>
          </a:bodyPr>
          <a:lstStyle>
            <a:lvl1pPr marL="0" indent="0" algn="ctr">
              <a:buNone/>
              <a:defRPr sz="1600" b="0" i="0">
                <a:solidFill>
                  <a:schemeClr val="bg1">
                    <a:lumMod val="50000"/>
                  </a:schemeClr>
                </a:solidFill>
              </a:defRPr>
            </a:lvl1pPr>
          </a:lstStyle>
          <a:p>
            <a:r>
              <a:rPr lang="en-GB"/>
              <a:t>Add Picture</a:t>
            </a:r>
          </a:p>
        </p:txBody>
      </p:sp>
    </p:spTree>
    <p:extLst>
      <p:ext uri="{BB962C8B-B14F-4D97-AF65-F5344CB8AC3E}">
        <p14:creationId xmlns:p14="http://schemas.microsoft.com/office/powerpoint/2010/main" val="3758620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0000" y="180000"/>
            <a:ext cx="7560000" cy="450000"/>
          </a:xfrm>
        </p:spPr>
        <p:txBody>
          <a:bodyPr/>
          <a:lstStyle/>
          <a:p>
            <a:r>
              <a:rPr lang="da-DK" err="1"/>
              <a:t>Click</a:t>
            </a:r>
            <a:r>
              <a:rPr lang="da-DK"/>
              <a:t> to </a:t>
            </a:r>
            <a:r>
              <a:rPr lang="da-DK" err="1"/>
              <a:t>edit</a:t>
            </a:r>
            <a:r>
              <a:rPr lang="da-DK"/>
              <a:t> Master </a:t>
            </a:r>
            <a:r>
              <a:rPr lang="da-DK" err="1"/>
              <a:t>title</a:t>
            </a:r>
            <a:r>
              <a:rPr lang="da-DK"/>
              <a:t> </a:t>
            </a:r>
            <a:r>
              <a:rPr lang="da-DK" err="1"/>
              <a:t>style</a:t>
            </a:r>
            <a:endParaRPr lang="en-US"/>
          </a:p>
        </p:txBody>
      </p:sp>
      <p:pic>
        <p:nvPicPr>
          <p:cNvPr id="11" name="Picture 56" descr="LEGO_LOGO_ppt_15x15mm.png"/>
          <p:cNvPicPr>
            <a:picLocks noChangeAspect="1"/>
          </p:cNvPicPr>
          <p:nvPr userDrawn="1"/>
        </p:nvPicPr>
        <p:blipFill>
          <a:blip r:embed="rId2" cstate="hqprint">
            <a:extLst>
              <a:ext uri="{28A0092B-C50C-407E-A947-70E740481C1C}">
                <a14:useLocalDpi xmlns:a14="http://schemas.microsoft.com/office/drawing/2010/main"/>
              </a:ext>
            </a:extLst>
          </a:blip>
          <a:srcRect/>
          <a:stretch>
            <a:fillRect/>
          </a:stretch>
        </p:blipFill>
        <p:spPr bwMode="auto">
          <a:xfrm>
            <a:off x="8506800" y="180000"/>
            <a:ext cx="404636" cy="4046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Picture Placeholder 5">
            <a:extLst>
              <a:ext uri="{FF2B5EF4-FFF2-40B4-BE49-F238E27FC236}">
                <a16:creationId xmlns:a16="http://schemas.microsoft.com/office/drawing/2014/main" id="{2AC46344-A35F-D641-A951-49CC35540FA8}"/>
              </a:ext>
            </a:extLst>
          </p:cNvPr>
          <p:cNvSpPr>
            <a:spLocks noGrp="1"/>
          </p:cNvSpPr>
          <p:nvPr>
            <p:ph type="pic" sz="quarter" idx="24"/>
          </p:nvPr>
        </p:nvSpPr>
        <p:spPr>
          <a:xfrm>
            <a:off x="450000" y="758589"/>
            <a:ext cx="2057400" cy="1371600"/>
          </a:xfrm>
        </p:spPr>
        <p:txBody>
          <a:bodyPr/>
          <a:lstStyle/>
          <a:p>
            <a:endParaRPr lang="en-GB"/>
          </a:p>
        </p:txBody>
      </p:sp>
      <p:sp>
        <p:nvSpPr>
          <p:cNvPr id="8" name="Picture Placeholder 5">
            <a:extLst>
              <a:ext uri="{FF2B5EF4-FFF2-40B4-BE49-F238E27FC236}">
                <a16:creationId xmlns:a16="http://schemas.microsoft.com/office/drawing/2014/main" id="{A232052A-BF92-A04A-B99F-75774C53F0EB}"/>
              </a:ext>
            </a:extLst>
          </p:cNvPr>
          <p:cNvSpPr>
            <a:spLocks noGrp="1"/>
          </p:cNvSpPr>
          <p:nvPr>
            <p:ph type="pic" sz="quarter" idx="25"/>
          </p:nvPr>
        </p:nvSpPr>
        <p:spPr>
          <a:xfrm>
            <a:off x="2507400" y="758421"/>
            <a:ext cx="2057400" cy="1371600"/>
          </a:xfrm>
        </p:spPr>
        <p:txBody>
          <a:bodyPr/>
          <a:lstStyle/>
          <a:p>
            <a:endParaRPr lang="en-GB"/>
          </a:p>
        </p:txBody>
      </p:sp>
      <p:sp>
        <p:nvSpPr>
          <p:cNvPr id="12" name="Picture Placeholder 5">
            <a:extLst>
              <a:ext uri="{FF2B5EF4-FFF2-40B4-BE49-F238E27FC236}">
                <a16:creationId xmlns:a16="http://schemas.microsoft.com/office/drawing/2014/main" id="{3E7E45AC-3568-274E-AD94-012D59BBA8FB}"/>
              </a:ext>
            </a:extLst>
          </p:cNvPr>
          <p:cNvSpPr>
            <a:spLocks noGrp="1"/>
          </p:cNvSpPr>
          <p:nvPr>
            <p:ph type="pic" sz="quarter" idx="26"/>
          </p:nvPr>
        </p:nvSpPr>
        <p:spPr>
          <a:xfrm>
            <a:off x="4564800" y="758421"/>
            <a:ext cx="2057400" cy="1371600"/>
          </a:xfrm>
        </p:spPr>
        <p:txBody>
          <a:bodyPr/>
          <a:lstStyle/>
          <a:p>
            <a:endParaRPr lang="en-GB"/>
          </a:p>
        </p:txBody>
      </p:sp>
      <p:sp>
        <p:nvSpPr>
          <p:cNvPr id="13" name="Picture Placeholder 5">
            <a:extLst>
              <a:ext uri="{FF2B5EF4-FFF2-40B4-BE49-F238E27FC236}">
                <a16:creationId xmlns:a16="http://schemas.microsoft.com/office/drawing/2014/main" id="{5D7EC28F-8774-8747-B34C-684CC3F3552F}"/>
              </a:ext>
            </a:extLst>
          </p:cNvPr>
          <p:cNvSpPr>
            <a:spLocks noGrp="1"/>
          </p:cNvSpPr>
          <p:nvPr>
            <p:ph type="pic" sz="quarter" idx="27"/>
          </p:nvPr>
        </p:nvSpPr>
        <p:spPr>
          <a:xfrm>
            <a:off x="6622200" y="758421"/>
            <a:ext cx="2057400" cy="1371600"/>
          </a:xfrm>
        </p:spPr>
        <p:txBody>
          <a:bodyPr/>
          <a:lstStyle/>
          <a:p>
            <a:endParaRPr lang="en-GB"/>
          </a:p>
        </p:txBody>
      </p:sp>
      <p:sp>
        <p:nvSpPr>
          <p:cNvPr id="14" name="Picture Placeholder 5">
            <a:extLst>
              <a:ext uri="{FF2B5EF4-FFF2-40B4-BE49-F238E27FC236}">
                <a16:creationId xmlns:a16="http://schemas.microsoft.com/office/drawing/2014/main" id="{50C30F30-38AC-464A-9D35-D2997B9FD22C}"/>
              </a:ext>
            </a:extLst>
          </p:cNvPr>
          <p:cNvSpPr>
            <a:spLocks noGrp="1"/>
          </p:cNvSpPr>
          <p:nvPr>
            <p:ph type="pic" sz="quarter" idx="28"/>
          </p:nvPr>
        </p:nvSpPr>
        <p:spPr>
          <a:xfrm>
            <a:off x="450000" y="2130021"/>
            <a:ext cx="2057400" cy="1371600"/>
          </a:xfrm>
        </p:spPr>
        <p:txBody>
          <a:bodyPr/>
          <a:lstStyle/>
          <a:p>
            <a:endParaRPr lang="en-GB"/>
          </a:p>
        </p:txBody>
      </p:sp>
      <p:sp>
        <p:nvSpPr>
          <p:cNvPr id="15" name="Picture Placeholder 5">
            <a:extLst>
              <a:ext uri="{FF2B5EF4-FFF2-40B4-BE49-F238E27FC236}">
                <a16:creationId xmlns:a16="http://schemas.microsoft.com/office/drawing/2014/main" id="{FDB2FB81-4AA4-DC4A-AF8F-3E9F7E821F90}"/>
              </a:ext>
            </a:extLst>
          </p:cNvPr>
          <p:cNvSpPr>
            <a:spLocks noGrp="1"/>
          </p:cNvSpPr>
          <p:nvPr>
            <p:ph type="pic" sz="quarter" idx="29"/>
          </p:nvPr>
        </p:nvSpPr>
        <p:spPr>
          <a:xfrm>
            <a:off x="2507400" y="2129853"/>
            <a:ext cx="2057400" cy="1371600"/>
          </a:xfrm>
        </p:spPr>
        <p:txBody>
          <a:bodyPr/>
          <a:lstStyle/>
          <a:p>
            <a:endParaRPr lang="en-GB"/>
          </a:p>
        </p:txBody>
      </p:sp>
      <p:sp>
        <p:nvSpPr>
          <p:cNvPr id="16" name="Picture Placeholder 5">
            <a:extLst>
              <a:ext uri="{FF2B5EF4-FFF2-40B4-BE49-F238E27FC236}">
                <a16:creationId xmlns:a16="http://schemas.microsoft.com/office/drawing/2014/main" id="{0ED791EC-81F6-E641-BA4F-605ADEA0C42D}"/>
              </a:ext>
            </a:extLst>
          </p:cNvPr>
          <p:cNvSpPr>
            <a:spLocks noGrp="1"/>
          </p:cNvSpPr>
          <p:nvPr>
            <p:ph type="pic" sz="quarter" idx="30"/>
          </p:nvPr>
        </p:nvSpPr>
        <p:spPr>
          <a:xfrm>
            <a:off x="4564800" y="2129853"/>
            <a:ext cx="2057400" cy="1371600"/>
          </a:xfrm>
        </p:spPr>
        <p:txBody>
          <a:bodyPr/>
          <a:lstStyle/>
          <a:p>
            <a:endParaRPr lang="en-GB"/>
          </a:p>
        </p:txBody>
      </p:sp>
      <p:sp>
        <p:nvSpPr>
          <p:cNvPr id="17" name="Picture Placeholder 5">
            <a:extLst>
              <a:ext uri="{FF2B5EF4-FFF2-40B4-BE49-F238E27FC236}">
                <a16:creationId xmlns:a16="http://schemas.microsoft.com/office/drawing/2014/main" id="{5496602F-F40C-4E43-B475-43481C47CEF4}"/>
              </a:ext>
            </a:extLst>
          </p:cNvPr>
          <p:cNvSpPr>
            <a:spLocks noGrp="1"/>
          </p:cNvSpPr>
          <p:nvPr>
            <p:ph type="pic" sz="quarter" idx="31"/>
          </p:nvPr>
        </p:nvSpPr>
        <p:spPr>
          <a:xfrm>
            <a:off x="6622200" y="2129853"/>
            <a:ext cx="2057400" cy="1371600"/>
          </a:xfrm>
        </p:spPr>
        <p:txBody>
          <a:bodyPr/>
          <a:lstStyle/>
          <a:p>
            <a:endParaRPr lang="en-GB"/>
          </a:p>
        </p:txBody>
      </p:sp>
      <p:sp>
        <p:nvSpPr>
          <p:cNvPr id="18" name="Picture Placeholder 5">
            <a:extLst>
              <a:ext uri="{FF2B5EF4-FFF2-40B4-BE49-F238E27FC236}">
                <a16:creationId xmlns:a16="http://schemas.microsoft.com/office/drawing/2014/main" id="{17903C2E-5199-B442-BF69-BAA7E23F5E7C}"/>
              </a:ext>
            </a:extLst>
          </p:cNvPr>
          <p:cNvSpPr>
            <a:spLocks noGrp="1"/>
          </p:cNvSpPr>
          <p:nvPr>
            <p:ph type="pic" sz="quarter" idx="32"/>
          </p:nvPr>
        </p:nvSpPr>
        <p:spPr>
          <a:xfrm>
            <a:off x="450000" y="3501453"/>
            <a:ext cx="2057400" cy="1371600"/>
          </a:xfrm>
        </p:spPr>
        <p:txBody>
          <a:bodyPr/>
          <a:lstStyle/>
          <a:p>
            <a:endParaRPr lang="en-GB"/>
          </a:p>
        </p:txBody>
      </p:sp>
      <p:sp>
        <p:nvSpPr>
          <p:cNvPr id="19" name="Picture Placeholder 5">
            <a:extLst>
              <a:ext uri="{FF2B5EF4-FFF2-40B4-BE49-F238E27FC236}">
                <a16:creationId xmlns:a16="http://schemas.microsoft.com/office/drawing/2014/main" id="{F88954B6-8144-864C-BAB6-06D3F0C5D7F6}"/>
              </a:ext>
            </a:extLst>
          </p:cNvPr>
          <p:cNvSpPr>
            <a:spLocks noGrp="1"/>
          </p:cNvSpPr>
          <p:nvPr>
            <p:ph type="pic" sz="quarter" idx="33"/>
          </p:nvPr>
        </p:nvSpPr>
        <p:spPr>
          <a:xfrm>
            <a:off x="2507400" y="3501285"/>
            <a:ext cx="2057400" cy="1371600"/>
          </a:xfrm>
        </p:spPr>
        <p:txBody>
          <a:bodyPr/>
          <a:lstStyle/>
          <a:p>
            <a:endParaRPr lang="en-GB"/>
          </a:p>
        </p:txBody>
      </p:sp>
      <p:sp>
        <p:nvSpPr>
          <p:cNvPr id="20" name="Picture Placeholder 5">
            <a:extLst>
              <a:ext uri="{FF2B5EF4-FFF2-40B4-BE49-F238E27FC236}">
                <a16:creationId xmlns:a16="http://schemas.microsoft.com/office/drawing/2014/main" id="{E729353D-E455-A647-9E87-D6096705BB3F}"/>
              </a:ext>
            </a:extLst>
          </p:cNvPr>
          <p:cNvSpPr>
            <a:spLocks noGrp="1"/>
          </p:cNvSpPr>
          <p:nvPr>
            <p:ph type="pic" sz="quarter" idx="34"/>
          </p:nvPr>
        </p:nvSpPr>
        <p:spPr>
          <a:xfrm>
            <a:off x="4564800" y="3501285"/>
            <a:ext cx="2057400" cy="1371600"/>
          </a:xfrm>
        </p:spPr>
        <p:txBody>
          <a:bodyPr/>
          <a:lstStyle/>
          <a:p>
            <a:endParaRPr lang="en-GB"/>
          </a:p>
        </p:txBody>
      </p:sp>
      <p:sp>
        <p:nvSpPr>
          <p:cNvPr id="21" name="Picture Placeholder 5">
            <a:extLst>
              <a:ext uri="{FF2B5EF4-FFF2-40B4-BE49-F238E27FC236}">
                <a16:creationId xmlns:a16="http://schemas.microsoft.com/office/drawing/2014/main" id="{E9D771C2-8510-A140-9E8B-24C24ECD245C}"/>
              </a:ext>
            </a:extLst>
          </p:cNvPr>
          <p:cNvSpPr>
            <a:spLocks noGrp="1"/>
          </p:cNvSpPr>
          <p:nvPr>
            <p:ph type="pic" sz="quarter" idx="35"/>
          </p:nvPr>
        </p:nvSpPr>
        <p:spPr>
          <a:xfrm>
            <a:off x="6622200" y="3501285"/>
            <a:ext cx="2057400" cy="1371600"/>
          </a:xfrm>
        </p:spPr>
        <p:txBody>
          <a:bodyPr/>
          <a:lstStyle/>
          <a:p>
            <a:endParaRPr lang="en-GB"/>
          </a:p>
        </p:txBody>
      </p:sp>
      <p:sp>
        <p:nvSpPr>
          <p:cNvPr id="22" name="Slide Number Placeholder 2">
            <a:extLst>
              <a:ext uri="{FF2B5EF4-FFF2-40B4-BE49-F238E27FC236}">
                <a16:creationId xmlns:a16="http://schemas.microsoft.com/office/drawing/2014/main" id="{984B6137-A343-0A46-956A-4C383EE21C12}"/>
              </a:ext>
            </a:extLst>
          </p:cNvPr>
          <p:cNvSpPr>
            <a:spLocks noGrp="1"/>
          </p:cNvSpPr>
          <p:nvPr>
            <p:ph type="sldNum" sz="quarter" idx="10"/>
          </p:nvPr>
        </p:nvSpPr>
        <p:spPr>
          <a:xfrm>
            <a:off x="8601075" y="4767263"/>
            <a:ext cx="542925" cy="274637"/>
          </a:xfrm>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a:t>
            </a:fld>
            <a:endParaRPr lang="en-GB">
              <a:latin typeface="Cera Pro" pitchFamily="2" charset="0"/>
            </a:endParaRPr>
          </a:p>
        </p:txBody>
      </p:sp>
      <p:sp>
        <p:nvSpPr>
          <p:cNvPr id="23" name="Footer Placeholder 4">
            <a:extLst>
              <a:ext uri="{FF2B5EF4-FFF2-40B4-BE49-F238E27FC236}">
                <a16:creationId xmlns:a16="http://schemas.microsoft.com/office/drawing/2014/main" id="{E713F85A-6E75-354B-89B3-4CA0F7723D87}"/>
              </a:ext>
            </a:extLst>
          </p:cNvPr>
          <p:cNvSpPr>
            <a:spLocks noGrp="1"/>
          </p:cNvSpPr>
          <p:nvPr>
            <p:ph type="ftr" sz="quarter" idx="11"/>
          </p:nvPr>
        </p:nvSpPr>
        <p:spPr>
          <a:xfrm>
            <a:off x="5514975" y="4767263"/>
            <a:ext cx="3086100" cy="274637"/>
          </a:xfrm>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831531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Divider Red">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043A16-16CF-1249-B9E9-361D463CBB48}"/>
              </a:ext>
            </a:extLst>
          </p:cNvPr>
          <p:cNvSpPr>
            <a:spLocks noGrp="1"/>
          </p:cNvSpPr>
          <p:nvPr>
            <p:ph type="title" hasCustomPrompt="1"/>
          </p:nvPr>
        </p:nvSpPr>
        <p:spPr>
          <a:xfrm>
            <a:off x="698340" y="1823855"/>
            <a:ext cx="7882359" cy="1695537"/>
          </a:xfrm>
          <a:noFill/>
        </p:spPr>
        <p:txBody>
          <a:bodyPr>
            <a:noAutofit/>
          </a:bodyPr>
          <a:lstStyle>
            <a:lvl1pPr>
              <a:defRPr sz="5400" b="0" i="0">
                <a:solidFill>
                  <a:schemeClr val="bg1"/>
                </a:solidFill>
              </a:defRPr>
            </a:lvl1pPr>
          </a:lstStyle>
          <a:p>
            <a:r>
              <a:rPr lang="en-US"/>
              <a:t>Divider Red</a:t>
            </a:r>
            <a:endParaRPr lang="en-GB"/>
          </a:p>
        </p:txBody>
      </p:sp>
      <p:sp>
        <p:nvSpPr>
          <p:cNvPr id="6" name="Text Placeholder 7">
            <a:extLst>
              <a:ext uri="{FF2B5EF4-FFF2-40B4-BE49-F238E27FC236}">
                <a16:creationId xmlns:a16="http://schemas.microsoft.com/office/drawing/2014/main" id="{935D9525-5A27-A940-91D0-9A8CFFAD652F}"/>
              </a:ext>
            </a:extLst>
          </p:cNvPr>
          <p:cNvSpPr>
            <a:spLocks noGrp="1"/>
          </p:cNvSpPr>
          <p:nvPr>
            <p:ph type="body" sz="quarter" idx="12" hasCustomPrompt="1"/>
          </p:nvPr>
        </p:nvSpPr>
        <p:spPr>
          <a:xfrm>
            <a:off x="698500" y="3866279"/>
            <a:ext cx="6961188" cy="973137"/>
          </a:xfrm>
          <a:noFill/>
        </p:spPr>
        <p:txBody>
          <a:bodyPr/>
          <a:lstStyle>
            <a:lvl1pPr marL="0" indent="0">
              <a:buNone/>
              <a:defRPr b="0" i="0">
                <a:solidFill>
                  <a:schemeClr val="bg1"/>
                </a:solidFill>
              </a:defRPr>
            </a:lvl1pPr>
            <a:lvl2pPr marL="179387" indent="0">
              <a:buNone/>
              <a:defRPr/>
            </a:lvl2pPr>
            <a:lvl3pPr marL="360362" indent="0">
              <a:buNone/>
              <a:defRPr/>
            </a:lvl3pPr>
            <a:lvl4pPr marL="539750" indent="0">
              <a:buNone/>
              <a:defRPr/>
            </a:lvl4pPr>
            <a:lvl5pPr marL="719137" indent="0">
              <a:buNone/>
              <a:defRPr/>
            </a:lvl5pPr>
          </a:lstStyle>
          <a:p>
            <a:r>
              <a:rPr lang="en-US" sz="1200" b="1">
                <a:solidFill>
                  <a:schemeClr val="bg1"/>
                </a:solidFill>
                <a:latin typeface="Cera Pro" pitchFamily="2" charset="0"/>
              </a:rPr>
              <a:t>Divide your content into sections if needed and add simple summary text here</a:t>
            </a:r>
          </a:p>
        </p:txBody>
      </p:sp>
      <p:sp>
        <p:nvSpPr>
          <p:cNvPr id="7" name="Rectangle 6">
            <a:extLst>
              <a:ext uri="{FF2B5EF4-FFF2-40B4-BE49-F238E27FC236}">
                <a16:creationId xmlns:a16="http://schemas.microsoft.com/office/drawing/2014/main" id="{A3075255-02BD-0A43-8E84-05057593EF7F}"/>
              </a:ext>
            </a:extLst>
          </p:cNvPr>
          <p:cNvSpPr/>
          <p:nvPr userDrawn="1"/>
        </p:nvSpPr>
        <p:spPr>
          <a:xfrm>
            <a:off x="698341" y="3593822"/>
            <a:ext cx="7882359" cy="12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ra Pro" pitchFamily="2" charset="0"/>
            </a:endParaRPr>
          </a:p>
        </p:txBody>
      </p:sp>
      <p:sp>
        <p:nvSpPr>
          <p:cNvPr id="2" name="Footer Placeholder 1">
            <a:extLst>
              <a:ext uri="{FF2B5EF4-FFF2-40B4-BE49-F238E27FC236}">
                <a16:creationId xmlns:a16="http://schemas.microsoft.com/office/drawing/2014/main" id="{F8059CC5-AA71-6C4A-948B-1D78C37F32A7}"/>
              </a:ext>
            </a:extLst>
          </p:cNvPr>
          <p:cNvSpPr>
            <a:spLocks noGrp="1"/>
          </p:cNvSpPr>
          <p:nvPr>
            <p:ph type="ftr" sz="quarter" idx="13"/>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4224934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_White">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A819C6-36E1-254A-91C8-8642B21A0479}"/>
              </a:ext>
            </a:extLst>
          </p:cNvPr>
          <p:cNvPicPr>
            <a:picLocks noChangeAspect="1"/>
          </p:cNvPicPr>
          <p:nvPr userDrawn="1"/>
        </p:nvPicPr>
        <p:blipFill>
          <a:blip r:embed="rId2"/>
          <a:stretch>
            <a:fillRect/>
          </a:stretch>
        </p:blipFill>
        <p:spPr>
          <a:xfrm>
            <a:off x="514351" y="558431"/>
            <a:ext cx="857250" cy="857250"/>
          </a:xfrm>
          <a:prstGeom prst="rect">
            <a:avLst/>
          </a:prstGeom>
        </p:spPr>
      </p:pic>
      <p:sp>
        <p:nvSpPr>
          <p:cNvPr id="12" name="Picture Placeholder 11">
            <a:extLst>
              <a:ext uri="{FF2B5EF4-FFF2-40B4-BE49-F238E27FC236}">
                <a16:creationId xmlns:a16="http://schemas.microsoft.com/office/drawing/2014/main" id="{095CDBD9-2656-3F4E-BFD3-FA1D03A87064}"/>
              </a:ext>
            </a:extLst>
          </p:cNvPr>
          <p:cNvSpPr>
            <a:spLocks noGrp="1"/>
          </p:cNvSpPr>
          <p:nvPr>
            <p:ph type="pic" sz="quarter" idx="10"/>
          </p:nvPr>
        </p:nvSpPr>
        <p:spPr>
          <a:xfrm>
            <a:off x="4572000" y="-43598"/>
            <a:ext cx="4572000" cy="5207000"/>
          </a:xfrm>
          <a:prstGeom prst="rect">
            <a:avLst/>
          </a:prstGeom>
        </p:spPr>
        <p:txBody>
          <a:bodyPr anchor="ctr"/>
          <a:lstStyle>
            <a:lvl1pPr algn="ctr">
              <a:defRPr sz="2000" b="0" i="0">
                <a:ln>
                  <a:noFill/>
                </a:ln>
                <a:solidFill>
                  <a:schemeClr val="bg2">
                    <a:lumMod val="65000"/>
                  </a:schemeClr>
                </a:solidFill>
                <a:latin typeface="Cera Pro" pitchFamily="2" charset="0"/>
              </a:defRPr>
            </a:lvl1pPr>
          </a:lstStyle>
          <a:p>
            <a:r>
              <a:rPr lang="en-US"/>
              <a:t>Click icon to add picture</a:t>
            </a:r>
            <a:endParaRPr lang="en-GB"/>
          </a:p>
        </p:txBody>
      </p:sp>
      <p:sp>
        <p:nvSpPr>
          <p:cNvPr id="14" name="Text Placeholder 13">
            <a:extLst>
              <a:ext uri="{FF2B5EF4-FFF2-40B4-BE49-F238E27FC236}">
                <a16:creationId xmlns:a16="http://schemas.microsoft.com/office/drawing/2014/main" id="{8CFC2B29-6921-AF4C-AB52-A718A2E16F57}"/>
              </a:ext>
            </a:extLst>
          </p:cNvPr>
          <p:cNvSpPr>
            <a:spLocks noGrp="1"/>
          </p:cNvSpPr>
          <p:nvPr>
            <p:ph type="body" sz="quarter" idx="11" hasCustomPrompt="1"/>
          </p:nvPr>
        </p:nvSpPr>
        <p:spPr>
          <a:xfrm>
            <a:off x="514351" y="1645919"/>
            <a:ext cx="3527677" cy="1345301"/>
          </a:xfrm>
          <a:prstGeom prst="rect">
            <a:avLst/>
          </a:prstGeom>
        </p:spPr>
        <p:txBody>
          <a:bodyPr/>
          <a:lstStyle>
            <a:lvl1pPr marL="0" indent="0">
              <a:buNone/>
              <a:defRPr b="1" i="0">
                <a:solidFill>
                  <a:schemeClr val="tx1"/>
                </a:solidFill>
                <a:latin typeface="+mj-lt"/>
              </a:defRPr>
            </a:lvl1pPr>
          </a:lstStyle>
          <a:p>
            <a:pPr lvl="0"/>
            <a:r>
              <a:rPr lang="en-US"/>
              <a:t>Title Here</a:t>
            </a:r>
            <a:endParaRPr lang="en-GB"/>
          </a:p>
        </p:txBody>
      </p:sp>
      <p:sp>
        <p:nvSpPr>
          <p:cNvPr id="15" name="Text Placeholder 13">
            <a:extLst>
              <a:ext uri="{FF2B5EF4-FFF2-40B4-BE49-F238E27FC236}">
                <a16:creationId xmlns:a16="http://schemas.microsoft.com/office/drawing/2014/main" id="{A5C520A3-B47E-D947-ACED-7CF40E93FA94}"/>
              </a:ext>
            </a:extLst>
          </p:cNvPr>
          <p:cNvSpPr>
            <a:spLocks noGrp="1"/>
          </p:cNvSpPr>
          <p:nvPr>
            <p:ph type="body" sz="quarter" idx="12" hasCustomPrompt="1"/>
          </p:nvPr>
        </p:nvSpPr>
        <p:spPr>
          <a:xfrm>
            <a:off x="514351" y="3022334"/>
            <a:ext cx="3527677" cy="790713"/>
          </a:xfrm>
          <a:prstGeom prst="rect">
            <a:avLst/>
          </a:prstGeom>
        </p:spPr>
        <p:txBody>
          <a:bodyPr/>
          <a:lstStyle>
            <a:lvl1pPr marL="0" indent="0">
              <a:buNone/>
              <a:defRPr sz="1800" b="0" i="0">
                <a:solidFill>
                  <a:schemeClr val="tx1"/>
                </a:solidFill>
                <a:latin typeface="+mn-lt"/>
              </a:defRPr>
            </a:lvl1pPr>
          </a:lstStyle>
          <a:p>
            <a:r>
              <a:rPr lang="en-GB" sz="1800"/>
              <a:t>Sub header</a:t>
            </a:r>
          </a:p>
        </p:txBody>
      </p:sp>
      <p:sp>
        <p:nvSpPr>
          <p:cNvPr id="16" name="Text Placeholder 13">
            <a:extLst>
              <a:ext uri="{FF2B5EF4-FFF2-40B4-BE49-F238E27FC236}">
                <a16:creationId xmlns:a16="http://schemas.microsoft.com/office/drawing/2014/main" id="{0E43608E-5519-9E49-9993-2DF49E7DFC50}"/>
              </a:ext>
            </a:extLst>
          </p:cNvPr>
          <p:cNvSpPr>
            <a:spLocks noGrp="1"/>
          </p:cNvSpPr>
          <p:nvPr>
            <p:ph type="body" sz="quarter" idx="13" hasCustomPrompt="1"/>
          </p:nvPr>
        </p:nvSpPr>
        <p:spPr>
          <a:xfrm>
            <a:off x="514351" y="3844160"/>
            <a:ext cx="3527677" cy="992000"/>
          </a:xfrm>
          <a:prstGeom prst="rect">
            <a:avLst/>
          </a:prstGeom>
        </p:spPr>
        <p:txBody>
          <a:bodyPr/>
          <a:lstStyle>
            <a:lvl1pPr marL="0" indent="0">
              <a:buNone/>
              <a:defRPr sz="1200" b="1" i="0">
                <a:solidFill>
                  <a:schemeClr val="tx1"/>
                </a:solidFill>
                <a:latin typeface="+mn-lt"/>
              </a:defRPr>
            </a:lvl1pPr>
          </a:lstStyle>
          <a:p>
            <a:pPr lvl="0"/>
            <a:r>
              <a:rPr lang="en-US"/>
              <a:t>Additional Info</a:t>
            </a:r>
            <a:endParaRPr lang="en-GB"/>
          </a:p>
        </p:txBody>
      </p:sp>
      <p:sp>
        <p:nvSpPr>
          <p:cNvPr id="8" name="Footer Placeholder 1">
            <a:extLst>
              <a:ext uri="{FF2B5EF4-FFF2-40B4-BE49-F238E27FC236}">
                <a16:creationId xmlns:a16="http://schemas.microsoft.com/office/drawing/2014/main" id="{A29DE84A-B330-2546-8566-AFA9F96F9AE7}"/>
              </a:ext>
            </a:extLst>
          </p:cNvPr>
          <p:cNvSpPr>
            <a:spLocks noGrp="1"/>
          </p:cNvSpPr>
          <p:nvPr>
            <p:ph type="ftr" sz="quarter" idx="3"/>
          </p:nvPr>
        </p:nvSpPr>
        <p:spPr>
          <a:xfrm>
            <a:off x="514351" y="69812"/>
            <a:ext cx="7545916" cy="373500"/>
          </a:xfrm>
          <a:prstGeom prst="rect">
            <a:avLst/>
          </a:prstGeom>
        </p:spPr>
        <p:txBody>
          <a:bodyPr vert="horz" lIns="0" tIns="0" rIns="0" bIns="0" rtlCol="0" anchor="ctr" anchorCtr="0"/>
          <a:lstStyle>
            <a:lvl1pPr algn="l" fontAlgn="auto">
              <a:lnSpc>
                <a:spcPct val="100000"/>
              </a:lnSpc>
              <a:spcBef>
                <a:spcPts val="0"/>
              </a:spcBef>
              <a:spcAft>
                <a:spcPts val="0"/>
              </a:spcAft>
              <a:defRPr sz="600" b="0" i="0">
                <a:solidFill>
                  <a:schemeClr val="bg2">
                    <a:lumMod val="65000"/>
                  </a:schemeClr>
                </a:solidFill>
                <a:latin typeface="Cera Pro" pitchFamily="2" charset="0"/>
                <a:ea typeface="Cera Pro" pitchFamily="2" charset="0"/>
                <a:cs typeface="Arial" charset="0"/>
              </a:defRPr>
            </a:lvl1pPr>
          </a:lstStyle>
          <a:p>
            <a:pPr>
              <a:defRPr/>
            </a:pPr>
            <a:r>
              <a:rPr lang="en-US"/>
              <a:t>Confidential Information  |  ©2020 The LEGO Group  | All Rights Reserved</a:t>
            </a:r>
          </a:p>
        </p:txBody>
      </p:sp>
    </p:spTree>
    <p:extLst>
      <p:ext uri="{BB962C8B-B14F-4D97-AF65-F5344CB8AC3E}">
        <p14:creationId xmlns:p14="http://schemas.microsoft.com/office/powerpoint/2010/main" val="294806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Divider Blue">
    <p:bg>
      <p:bgPr>
        <a:solidFill>
          <a:schemeClr val="accent4"/>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043A16-16CF-1249-B9E9-361D463CBB48}"/>
              </a:ext>
            </a:extLst>
          </p:cNvPr>
          <p:cNvSpPr>
            <a:spLocks noGrp="1"/>
          </p:cNvSpPr>
          <p:nvPr>
            <p:ph type="title" hasCustomPrompt="1"/>
          </p:nvPr>
        </p:nvSpPr>
        <p:spPr>
          <a:xfrm>
            <a:off x="698340" y="1823855"/>
            <a:ext cx="7882359" cy="1695537"/>
          </a:xfrm>
          <a:noFill/>
        </p:spPr>
        <p:txBody>
          <a:bodyPr>
            <a:noAutofit/>
          </a:bodyPr>
          <a:lstStyle>
            <a:lvl1pPr>
              <a:defRPr sz="5400" b="0" i="0">
                <a:solidFill>
                  <a:schemeClr val="bg1"/>
                </a:solidFill>
              </a:defRPr>
            </a:lvl1pPr>
          </a:lstStyle>
          <a:p>
            <a:r>
              <a:rPr lang="en-US"/>
              <a:t>Divider Blue</a:t>
            </a:r>
            <a:endParaRPr lang="en-GB"/>
          </a:p>
        </p:txBody>
      </p:sp>
      <p:sp>
        <p:nvSpPr>
          <p:cNvPr id="6" name="Text Placeholder 7">
            <a:extLst>
              <a:ext uri="{FF2B5EF4-FFF2-40B4-BE49-F238E27FC236}">
                <a16:creationId xmlns:a16="http://schemas.microsoft.com/office/drawing/2014/main" id="{935D9525-5A27-A940-91D0-9A8CFFAD652F}"/>
              </a:ext>
            </a:extLst>
          </p:cNvPr>
          <p:cNvSpPr>
            <a:spLocks noGrp="1"/>
          </p:cNvSpPr>
          <p:nvPr>
            <p:ph type="body" sz="quarter" idx="12" hasCustomPrompt="1"/>
          </p:nvPr>
        </p:nvSpPr>
        <p:spPr>
          <a:xfrm>
            <a:off x="698500" y="3866279"/>
            <a:ext cx="6961188" cy="973137"/>
          </a:xfrm>
          <a:noFill/>
        </p:spPr>
        <p:txBody>
          <a:bodyPr/>
          <a:lstStyle>
            <a:lvl1pPr marL="0" indent="0">
              <a:buNone/>
              <a:defRPr b="0" i="0">
                <a:solidFill>
                  <a:schemeClr val="bg1"/>
                </a:solidFill>
              </a:defRPr>
            </a:lvl1pPr>
            <a:lvl2pPr marL="179387" indent="0">
              <a:buNone/>
              <a:defRPr/>
            </a:lvl2pPr>
            <a:lvl3pPr marL="360362" indent="0">
              <a:buNone/>
              <a:defRPr/>
            </a:lvl3pPr>
            <a:lvl4pPr marL="539750" indent="0">
              <a:buNone/>
              <a:defRPr/>
            </a:lvl4pPr>
            <a:lvl5pPr marL="719137" indent="0">
              <a:buNone/>
              <a:defRPr/>
            </a:lvl5pPr>
          </a:lstStyle>
          <a:p>
            <a:r>
              <a:rPr lang="en-US" sz="1200" b="1">
                <a:solidFill>
                  <a:schemeClr val="bg1"/>
                </a:solidFill>
                <a:latin typeface="Cera Pro" pitchFamily="2" charset="0"/>
              </a:rPr>
              <a:t>Divide your content into sections if needed and add simple summary text here</a:t>
            </a:r>
          </a:p>
        </p:txBody>
      </p:sp>
      <p:sp>
        <p:nvSpPr>
          <p:cNvPr id="7" name="Rectangle 6">
            <a:extLst>
              <a:ext uri="{FF2B5EF4-FFF2-40B4-BE49-F238E27FC236}">
                <a16:creationId xmlns:a16="http://schemas.microsoft.com/office/drawing/2014/main" id="{A3075255-02BD-0A43-8E84-05057593EF7F}"/>
              </a:ext>
            </a:extLst>
          </p:cNvPr>
          <p:cNvSpPr/>
          <p:nvPr userDrawn="1"/>
        </p:nvSpPr>
        <p:spPr>
          <a:xfrm>
            <a:off x="698341" y="3593822"/>
            <a:ext cx="7882359" cy="12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ra Pro" pitchFamily="2" charset="0"/>
            </a:endParaRPr>
          </a:p>
        </p:txBody>
      </p:sp>
      <p:sp>
        <p:nvSpPr>
          <p:cNvPr id="2" name="Footer Placeholder 1">
            <a:extLst>
              <a:ext uri="{FF2B5EF4-FFF2-40B4-BE49-F238E27FC236}">
                <a16:creationId xmlns:a16="http://schemas.microsoft.com/office/drawing/2014/main" id="{8A859714-11B3-0042-ACF3-7F9554AF59DA}"/>
              </a:ext>
            </a:extLst>
          </p:cNvPr>
          <p:cNvSpPr>
            <a:spLocks noGrp="1"/>
          </p:cNvSpPr>
          <p:nvPr>
            <p:ph type="ftr" sz="quarter" idx="13"/>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17548917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Divider Red">
    <p:bg>
      <p:bgPr>
        <a:solidFill>
          <a:schemeClr val="accent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043A16-16CF-1249-B9E9-361D463CBB48}"/>
              </a:ext>
            </a:extLst>
          </p:cNvPr>
          <p:cNvSpPr>
            <a:spLocks noGrp="1"/>
          </p:cNvSpPr>
          <p:nvPr>
            <p:ph type="title" hasCustomPrompt="1"/>
          </p:nvPr>
        </p:nvSpPr>
        <p:spPr>
          <a:xfrm>
            <a:off x="698340" y="1823855"/>
            <a:ext cx="7882359" cy="1695537"/>
          </a:xfrm>
          <a:noFill/>
        </p:spPr>
        <p:txBody>
          <a:bodyPr>
            <a:noAutofit/>
          </a:bodyPr>
          <a:lstStyle>
            <a:lvl1pPr>
              <a:defRPr sz="5400" b="0" i="0">
                <a:solidFill>
                  <a:schemeClr val="bg1"/>
                </a:solidFill>
              </a:defRPr>
            </a:lvl1pPr>
          </a:lstStyle>
          <a:p>
            <a:r>
              <a:rPr lang="en-US"/>
              <a:t>Divider Red</a:t>
            </a:r>
            <a:endParaRPr lang="en-GB"/>
          </a:p>
        </p:txBody>
      </p:sp>
      <p:sp>
        <p:nvSpPr>
          <p:cNvPr id="6" name="Text Placeholder 7">
            <a:extLst>
              <a:ext uri="{FF2B5EF4-FFF2-40B4-BE49-F238E27FC236}">
                <a16:creationId xmlns:a16="http://schemas.microsoft.com/office/drawing/2014/main" id="{935D9525-5A27-A940-91D0-9A8CFFAD652F}"/>
              </a:ext>
            </a:extLst>
          </p:cNvPr>
          <p:cNvSpPr>
            <a:spLocks noGrp="1"/>
          </p:cNvSpPr>
          <p:nvPr>
            <p:ph type="body" sz="quarter" idx="12" hasCustomPrompt="1"/>
          </p:nvPr>
        </p:nvSpPr>
        <p:spPr>
          <a:xfrm>
            <a:off x="698500" y="3866279"/>
            <a:ext cx="6961188" cy="973137"/>
          </a:xfrm>
          <a:noFill/>
        </p:spPr>
        <p:txBody>
          <a:bodyPr/>
          <a:lstStyle>
            <a:lvl1pPr marL="0" indent="0">
              <a:buNone/>
              <a:defRPr b="0" i="0">
                <a:solidFill>
                  <a:schemeClr val="bg1"/>
                </a:solidFill>
              </a:defRPr>
            </a:lvl1pPr>
            <a:lvl2pPr marL="179387" indent="0">
              <a:buNone/>
              <a:defRPr/>
            </a:lvl2pPr>
            <a:lvl3pPr marL="360362" indent="0">
              <a:buNone/>
              <a:defRPr/>
            </a:lvl3pPr>
            <a:lvl4pPr marL="539750" indent="0">
              <a:buNone/>
              <a:defRPr/>
            </a:lvl4pPr>
            <a:lvl5pPr marL="719137" indent="0">
              <a:buNone/>
              <a:defRPr/>
            </a:lvl5pPr>
          </a:lstStyle>
          <a:p>
            <a:r>
              <a:rPr lang="en-US" sz="1200" b="1">
                <a:solidFill>
                  <a:schemeClr val="bg1"/>
                </a:solidFill>
                <a:latin typeface="Cera Pro" pitchFamily="2" charset="0"/>
              </a:rPr>
              <a:t>Divide your content into sections if needed and add simple summary text here</a:t>
            </a:r>
          </a:p>
        </p:txBody>
      </p:sp>
      <p:sp>
        <p:nvSpPr>
          <p:cNvPr id="7" name="Rectangle 6">
            <a:extLst>
              <a:ext uri="{FF2B5EF4-FFF2-40B4-BE49-F238E27FC236}">
                <a16:creationId xmlns:a16="http://schemas.microsoft.com/office/drawing/2014/main" id="{A3075255-02BD-0A43-8E84-05057593EF7F}"/>
              </a:ext>
            </a:extLst>
          </p:cNvPr>
          <p:cNvSpPr/>
          <p:nvPr userDrawn="1"/>
        </p:nvSpPr>
        <p:spPr>
          <a:xfrm>
            <a:off x="698341" y="3593822"/>
            <a:ext cx="7882359" cy="12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ra Pro" pitchFamily="2" charset="0"/>
            </a:endParaRPr>
          </a:p>
        </p:txBody>
      </p:sp>
      <p:sp>
        <p:nvSpPr>
          <p:cNvPr id="2" name="Footer Placeholder 1">
            <a:extLst>
              <a:ext uri="{FF2B5EF4-FFF2-40B4-BE49-F238E27FC236}">
                <a16:creationId xmlns:a16="http://schemas.microsoft.com/office/drawing/2014/main" id="{F8059CC5-AA71-6C4A-948B-1D78C37F32A7}"/>
              </a:ext>
            </a:extLst>
          </p:cNvPr>
          <p:cNvSpPr>
            <a:spLocks noGrp="1"/>
          </p:cNvSpPr>
          <p:nvPr>
            <p:ph type="ftr" sz="quarter" idx="13"/>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1835074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_FullBleedImage">
    <p:bg>
      <p:bgPr>
        <a:solidFill>
          <a:schemeClr val="tx1"/>
        </a:solid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8CFC2B29-6921-AF4C-AB52-A718A2E16F57}"/>
              </a:ext>
            </a:extLst>
          </p:cNvPr>
          <p:cNvSpPr>
            <a:spLocks noGrp="1"/>
          </p:cNvSpPr>
          <p:nvPr>
            <p:ph type="body" sz="quarter" idx="11" hasCustomPrompt="1"/>
          </p:nvPr>
        </p:nvSpPr>
        <p:spPr>
          <a:xfrm>
            <a:off x="514351" y="1645919"/>
            <a:ext cx="3527677" cy="1345301"/>
          </a:xfrm>
          <a:prstGeom prst="rect">
            <a:avLst/>
          </a:prstGeom>
        </p:spPr>
        <p:txBody>
          <a:bodyPr/>
          <a:lstStyle>
            <a:lvl1pPr marL="0" indent="0">
              <a:buNone/>
              <a:defRPr b="1" i="0">
                <a:solidFill>
                  <a:schemeClr val="bg1"/>
                </a:solidFill>
                <a:latin typeface="+mj-lt"/>
              </a:defRPr>
            </a:lvl1pPr>
          </a:lstStyle>
          <a:p>
            <a:pPr lvl="0"/>
            <a:r>
              <a:rPr lang="en-US"/>
              <a:t>Title Here</a:t>
            </a:r>
            <a:endParaRPr lang="en-GB"/>
          </a:p>
        </p:txBody>
      </p:sp>
      <p:sp>
        <p:nvSpPr>
          <p:cNvPr id="15" name="Text Placeholder 13">
            <a:extLst>
              <a:ext uri="{FF2B5EF4-FFF2-40B4-BE49-F238E27FC236}">
                <a16:creationId xmlns:a16="http://schemas.microsoft.com/office/drawing/2014/main" id="{A5C520A3-B47E-D947-ACED-7CF40E93FA94}"/>
              </a:ext>
            </a:extLst>
          </p:cNvPr>
          <p:cNvSpPr>
            <a:spLocks noGrp="1"/>
          </p:cNvSpPr>
          <p:nvPr>
            <p:ph type="body" sz="quarter" idx="12" hasCustomPrompt="1"/>
          </p:nvPr>
        </p:nvSpPr>
        <p:spPr>
          <a:xfrm>
            <a:off x="514351" y="3022334"/>
            <a:ext cx="3527677" cy="790713"/>
          </a:xfrm>
          <a:prstGeom prst="rect">
            <a:avLst/>
          </a:prstGeom>
        </p:spPr>
        <p:txBody>
          <a:bodyPr/>
          <a:lstStyle>
            <a:lvl1pPr marL="0" indent="0">
              <a:buNone/>
              <a:defRPr sz="1800" b="0" i="0">
                <a:solidFill>
                  <a:schemeClr val="bg1"/>
                </a:solidFill>
                <a:latin typeface="+mn-lt"/>
              </a:defRPr>
            </a:lvl1pPr>
          </a:lstStyle>
          <a:p>
            <a:r>
              <a:rPr lang="en-GB" sz="1800"/>
              <a:t>Sub header</a:t>
            </a:r>
          </a:p>
        </p:txBody>
      </p:sp>
      <p:sp>
        <p:nvSpPr>
          <p:cNvPr id="16" name="Text Placeholder 13">
            <a:extLst>
              <a:ext uri="{FF2B5EF4-FFF2-40B4-BE49-F238E27FC236}">
                <a16:creationId xmlns:a16="http://schemas.microsoft.com/office/drawing/2014/main" id="{0E43608E-5519-9E49-9993-2DF49E7DFC50}"/>
              </a:ext>
            </a:extLst>
          </p:cNvPr>
          <p:cNvSpPr>
            <a:spLocks noGrp="1"/>
          </p:cNvSpPr>
          <p:nvPr>
            <p:ph type="body" sz="quarter" idx="13" hasCustomPrompt="1"/>
          </p:nvPr>
        </p:nvSpPr>
        <p:spPr>
          <a:xfrm>
            <a:off x="514351" y="3844160"/>
            <a:ext cx="3527677" cy="992000"/>
          </a:xfrm>
          <a:prstGeom prst="rect">
            <a:avLst/>
          </a:prstGeom>
        </p:spPr>
        <p:txBody>
          <a:bodyPr/>
          <a:lstStyle>
            <a:lvl1pPr marL="0" marR="0" indent="0" algn="l" defTabSz="457200" rtl="0" eaLnBrk="1" fontAlgn="base" latinLnBrk="0" hangingPunct="1">
              <a:lnSpc>
                <a:spcPct val="100000"/>
              </a:lnSpc>
              <a:spcBef>
                <a:spcPct val="20000"/>
              </a:spcBef>
              <a:spcAft>
                <a:spcPct val="0"/>
              </a:spcAft>
              <a:buClrTx/>
              <a:buSzTx/>
              <a:buFont typeface="Arial" charset="0"/>
              <a:buNone/>
              <a:tabLst/>
              <a:defRPr sz="1200" b="1" i="0">
                <a:solidFill>
                  <a:schemeClr val="bg1"/>
                </a:solidFill>
                <a:latin typeface="+mn-lt"/>
              </a:defRPr>
            </a:lvl1pPr>
          </a:lstStyle>
          <a:p>
            <a:pPr lvl="0"/>
            <a:r>
              <a:rPr lang="en-US"/>
              <a:t>Additional Info</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lang="en-US" sz="1200" b="1">
              <a:solidFill>
                <a:schemeClr val="bg1"/>
              </a:solidFill>
              <a:latin typeface="Cera Pro" pitchFamily="2" charset="0"/>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r>
              <a:rPr lang="en-US" sz="1200" b="1">
                <a:solidFill>
                  <a:schemeClr val="bg1"/>
                </a:solidFill>
                <a:latin typeface="Cera Pro" pitchFamily="2" charset="0"/>
              </a:rPr>
              <a:t>Change the photo: right-click &gt; hit format background &gt; click ‘insert’ under picture source.</a:t>
            </a:r>
          </a:p>
          <a:p>
            <a:pPr lvl="0"/>
            <a:endParaRPr lang="en-GB"/>
          </a:p>
        </p:txBody>
      </p:sp>
      <p:pic>
        <p:nvPicPr>
          <p:cNvPr id="8" name="Picture 7">
            <a:extLst>
              <a:ext uri="{FF2B5EF4-FFF2-40B4-BE49-F238E27FC236}">
                <a16:creationId xmlns:a16="http://schemas.microsoft.com/office/drawing/2014/main" id="{6821407B-F306-6541-9061-19191D5184D3}"/>
              </a:ext>
            </a:extLst>
          </p:cNvPr>
          <p:cNvPicPr>
            <a:picLocks noChangeAspect="1"/>
          </p:cNvPicPr>
          <p:nvPr userDrawn="1"/>
        </p:nvPicPr>
        <p:blipFill>
          <a:blip r:embed="rId2"/>
          <a:stretch>
            <a:fillRect/>
          </a:stretch>
        </p:blipFill>
        <p:spPr>
          <a:xfrm>
            <a:off x="514351" y="558431"/>
            <a:ext cx="857250" cy="857250"/>
          </a:xfrm>
          <a:prstGeom prst="rect">
            <a:avLst/>
          </a:prstGeom>
        </p:spPr>
      </p:pic>
      <p:sp>
        <p:nvSpPr>
          <p:cNvPr id="9" name="Footer Placeholder 1">
            <a:extLst>
              <a:ext uri="{FF2B5EF4-FFF2-40B4-BE49-F238E27FC236}">
                <a16:creationId xmlns:a16="http://schemas.microsoft.com/office/drawing/2014/main" id="{34D248BC-C077-814E-91FD-F4434FD28A4A}"/>
              </a:ext>
            </a:extLst>
          </p:cNvPr>
          <p:cNvSpPr>
            <a:spLocks noGrp="1"/>
          </p:cNvSpPr>
          <p:nvPr>
            <p:ph type="ftr" sz="quarter" idx="3"/>
          </p:nvPr>
        </p:nvSpPr>
        <p:spPr>
          <a:xfrm>
            <a:off x="514351" y="69812"/>
            <a:ext cx="7545916" cy="373500"/>
          </a:xfrm>
          <a:prstGeom prst="rect">
            <a:avLst/>
          </a:prstGeom>
        </p:spPr>
        <p:txBody>
          <a:bodyPr vert="horz" lIns="0" tIns="0" rIns="0" bIns="0" rtlCol="0" anchor="ctr" anchorCtr="0"/>
          <a:lstStyle>
            <a:lvl1pPr algn="l" fontAlgn="auto">
              <a:lnSpc>
                <a:spcPct val="100000"/>
              </a:lnSpc>
              <a:spcBef>
                <a:spcPts val="0"/>
              </a:spcBef>
              <a:spcAft>
                <a:spcPts val="0"/>
              </a:spcAft>
              <a:defRPr sz="600" b="0" i="0">
                <a:solidFill>
                  <a:schemeClr val="bg1"/>
                </a:solidFill>
                <a:latin typeface="Cera Pro" pitchFamily="2" charset="0"/>
                <a:ea typeface="Cera Pro" pitchFamily="2" charset="0"/>
                <a:cs typeface="Arial" charset="0"/>
              </a:defRPr>
            </a:lvl1pPr>
          </a:lstStyle>
          <a:p>
            <a:pPr>
              <a:defRPr/>
            </a:pPr>
            <a:r>
              <a:rPr lang="en-US"/>
              <a:t>Confidential Information  |  ©2020 The LEGO Group  | All Rights Reserved</a:t>
            </a:r>
          </a:p>
        </p:txBody>
      </p:sp>
    </p:spTree>
    <p:extLst>
      <p:ext uri="{BB962C8B-B14F-4D97-AF65-F5344CB8AC3E}">
        <p14:creationId xmlns:p14="http://schemas.microsoft.com/office/powerpoint/2010/main" val="8159407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Red">
    <p:bg>
      <p:bgPr>
        <a:solidFill>
          <a:schemeClr val="accent2"/>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043A16-16CF-1249-B9E9-361D463CBB48}"/>
              </a:ext>
            </a:extLst>
          </p:cNvPr>
          <p:cNvSpPr>
            <a:spLocks noGrp="1"/>
          </p:cNvSpPr>
          <p:nvPr>
            <p:ph type="title" hasCustomPrompt="1"/>
          </p:nvPr>
        </p:nvSpPr>
        <p:spPr>
          <a:xfrm>
            <a:off x="698340" y="1823855"/>
            <a:ext cx="7882359" cy="1695537"/>
          </a:xfrm>
          <a:noFill/>
        </p:spPr>
        <p:txBody>
          <a:bodyPr>
            <a:noAutofit/>
          </a:bodyPr>
          <a:lstStyle>
            <a:lvl1pPr>
              <a:defRPr sz="5400" b="0" i="0">
                <a:solidFill>
                  <a:schemeClr val="bg1"/>
                </a:solidFill>
              </a:defRPr>
            </a:lvl1pPr>
          </a:lstStyle>
          <a:p>
            <a:r>
              <a:rPr lang="en-US"/>
              <a:t>Divider Yellow</a:t>
            </a:r>
            <a:endParaRPr lang="en-GB"/>
          </a:p>
        </p:txBody>
      </p:sp>
      <p:sp>
        <p:nvSpPr>
          <p:cNvPr id="6" name="Text Placeholder 7">
            <a:extLst>
              <a:ext uri="{FF2B5EF4-FFF2-40B4-BE49-F238E27FC236}">
                <a16:creationId xmlns:a16="http://schemas.microsoft.com/office/drawing/2014/main" id="{935D9525-5A27-A940-91D0-9A8CFFAD652F}"/>
              </a:ext>
            </a:extLst>
          </p:cNvPr>
          <p:cNvSpPr>
            <a:spLocks noGrp="1"/>
          </p:cNvSpPr>
          <p:nvPr>
            <p:ph type="body" sz="quarter" idx="12" hasCustomPrompt="1"/>
          </p:nvPr>
        </p:nvSpPr>
        <p:spPr>
          <a:xfrm>
            <a:off x="698500" y="3866279"/>
            <a:ext cx="6961188" cy="973137"/>
          </a:xfrm>
          <a:noFill/>
        </p:spPr>
        <p:txBody>
          <a:bodyPr/>
          <a:lstStyle>
            <a:lvl1pPr marL="0" indent="0">
              <a:buNone/>
              <a:defRPr b="0" i="0">
                <a:solidFill>
                  <a:schemeClr val="bg1"/>
                </a:solidFill>
              </a:defRPr>
            </a:lvl1pPr>
            <a:lvl2pPr marL="179387" indent="0">
              <a:buNone/>
              <a:defRPr/>
            </a:lvl2pPr>
            <a:lvl3pPr marL="360362" indent="0">
              <a:buNone/>
              <a:defRPr/>
            </a:lvl3pPr>
            <a:lvl4pPr marL="539750" indent="0">
              <a:buNone/>
              <a:defRPr/>
            </a:lvl4pPr>
            <a:lvl5pPr marL="719137" indent="0">
              <a:buNone/>
              <a:defRPr/>
            </a:lvl5pPr>
          </a:lstStyle>
          <a:p>
            <a:r>
              <a:rPr lang="en-US" sz="1200" b="1">
                <a:solidFill>
                  <a:schemeClr val="bg1"/>
                </a:solidFill>
                <a:latin typeface="Cera Pro" pitchFamily="2" charset="0"/>
              </a:rPr>
              <a:t>Divide your content into sections if needed and add simple summary text here</a:t>
            </a:r>
          </a:p>
        </p:txBody>
      </p:sp>
      <p:sp>
        <p:nvSpPr>
          <p:cNvPr id="7" name="Rectangle 6">
            <a:extLst>
              <a:ext uri="{FF2B5EF4-FFF2-40B4-BE49-F238E27FC236}">
                <a16:creationId xmlns:a16="http://schemas.microsoft.com/office/drawing/2014/main" id="{A3075255-02BD-0A43-8E84-05057593EF7F}"/>
              </a:ext>
            </a:extLst>
          </p:cNvPr>
          <p:cNvSpPr/>
          <p:nvPr userDrawn="1"/>
        </p:nvSpPr>
        <p:spPr>
          <a:xfrm>
            <a:off x="698341" y="3593822"/>
            <a:ext cx="7882359" cy="12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ra Pro" pitchFamily="2" charset="0"/>
            </a:endParaRPr>
          </a:p>
        </p:txBody>
      </p:sp>
      <p:sp>
        <p:nvSpPr>
          <p:cNvPr id="2" name="Footer Placeholder 1">
            <a:extLst>
              <a:ext uri="{FF2B5EF4-FFF2-40B4-BE49-F238E27FC236}">
                <a16:creationId xmlns:a16="http://schemas.microsoft.com/office/drawing/2014/main" id="{F8059CC5-AA71-6C4A-948B-1D78C37F32A7}"/>
              </a:ext>
            </a:extLst>
          </p:cNvPr>
          <p:cNvSpPr>
            <a:spLocks noGrp="1"/>
          </p:cNvSpPr>
          <p:nvPr>
            <p:ph type="ftr" sz="quarter" idx="13"/>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32402825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Green">
    <p:bg>
      <p:bgPr>
        <a:solidFill>
          <a:schemeClr val="accent3"/>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043A16-16CF-1249-B9E9-361D463CBB48}"/>
              </a:ext>
            </a:extLst>
          </p:cNvPr>
          <p:cNvSpPr>
            <a:spLocks noGrp="1"/>
          </p:cNvSpPr>
          <p:nvPr>
            <p:ph type="title" hasCustomPrompt="1"/>
          </p:nvPr>
        </p:nvSpPr>
        <p:spPr>
          <a:xfrm>
            <a:off x="698340" y="1823855"/>
            <a:ext cx="7882359" cy="1695537"/>
          </a:xfrm>
          <a:noFill/>
        </p:spPr>
        <p:txBody>
          <a:bodyPr>
            <a:noAutofit/>
          </a:bodyPr>
          <a:lstStyle>
            <a:lvl1pPr>
              <a:defRPr sz="5400" b="0" i="0">
                <a:solidFill>
                  <a:schemeClr val="bg1"/>
                </a:solidFill>
              </a:defRPr>
            </a:lvl1pPr>
          </a:lstStyle>
          <a:p>
            <a:r>
              <a:rPr lang="en-US"/>
              <a:t>Divider Green</a:t>
            </a:r>
            <a:endParaRPr lang="en-GB"/>
          </a:p>
        </p:txBody>
      </p:sp>
      <p:sp>
        <p:nvSpPr>
          <p:cNvPr id="6" name="Text Placeholder 7">
            <a:extLst>
              <a:ext uri="{FF2B5EF4-FFF2-40B4-BE49-F238E27FC236}">
                <a16:creationId xmlns:a16="http://schemas.microsoft.com/office/drawing/2014/main" id="{935D9525-5A27-A940-91D0-9A8CFFAD652F}"/>
              </a:ext>
            </a:extLst>
          </p:cNvPr>
          <p:cNvSpPr>
            <a:spLocks noGrp="1"/>
          </p:cNvSpPr>
          <p:nvPr>
            <p:ph type="body" sz="quarter" idx="12" hasCustomPrompt="1"/>
          </p:nvPr>
        </p:nvSpPr>
        <p:spPr>
          <a:xfrm>
            <a:off x="698500" y="3866279"/>
            <a:ext cx="6961188" cy="973137"/>
          </a:xfrm>
          <a:noFill/>
        </p:spPr>
        <p:txBody>
          <a:bodyPr/>
          <a:lstStyle>
            <a:lvl1pPr marL="0" indent="0">
              <a:buNone/>
              <a:defRPr b="0" i="0">
                <a:solidFill>
                  <a:schemeClr val="bg1"/>
                </a:solidFill>
              </a:defRPr>
            </a:lvl1pPr>
            <a:lvl2pPr marL="179387" indent="0">
              <a:buNone/>
              <a:defRPr/>
            </a:lvl2pPr>
            <a:lvl3pPr marL="360362" indent="0">
              <a:buNone/>
              <a:defRPr/>
            </a:lvl3pPr>
            <a:lvl4pPr marL="539750" indent="0">
              <a:buNone/>
              <a:defRPr/>
            </a:lvl4pPr>
            <a:lvl5pPr marL="719137" indent="0">
              <a:buNone/>
              <a:defRPr/>
            </a:lvl5pPr>
          </a:lstStyle>
          <a:p>
            <a:r>
              <a:rPr lang="en-US" sz="1200" b="1">
                <a:solidFill>
                  <a:schemeClr val="bg1"/>
                </a:solidFill>
                <a:latin typeface="Cera Pro" pitchFamily="2" charset="0"/>
              </a:rPr>
              <a:t>Divide your content into sections if needed and add simple summary text here</a:t>
            </a:r>
          </a:p>
        </p:txBody>
      </p:sp>
      <p:sp>
        <p:nvSpPr>
          <p:cNvPr id="7" name="Rectangle 6">
            <a:extLst>
              <a:ext uri="{FF2B5EF4-FFF2-40B4-BE49-F238E27FC236}">
                <a16:creationId xmlns:a16="http://schemas.microsoft.com/office/drawing/2014/main" id="{A3075255-02BD-0A43-8E84-05057593EF7F}"/>
              </a:ext>
            </a:extLst>
          </p:cNvPr>
          <p:cNvSpPr/>
          <p:nvPr userDrawn="1"/>
        </p:nvSpPr>
        <p:spPr>
          <a:xfrm>
            <a:off x="698341" y="3593822"/>
            <a:ext cx="7882359" cy="12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ra Pro" pitchFamily="2" charset="0"/>
            </a:endParaRPr>
          </a:p>
        </p:txBody>
      </p:sp>
      <p:sp>
        <p:nvSpPr>
          <p:cNvPr id="2" name="Footer Placeholder 1">
            <a:extLst>
              <a:ext uri="{FF2B5EF4-FFF2-40B4-BE49-F238E27FC236}">
                <a16:creationId xmlns:a16="http://schemas.microsoft.com/office/drawing/2014/main" id="{241D99C9-4202-4048-A4C6-6EAC574309D2}"/>
              </a:ext>
            </a:extLst>
          </p:cNvPr>
          <p:cNvSpPr>
            <a:spLocks noGrp="1"/>
          </p:cNvSpPr>
          <p:nvPr>
            <p:ph type="ftr" sz="quarter" idx="13"/>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2931949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 Blue">
    <p:bg>
      <p:bgPr>
        <a:solidFill>
          <a:schemeClr val="accent4"/>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043A16-16CF-1249-B9E9-361D463CBB48}"/>
              </a:ext>
            </a:extLst>
          </p:cNvPr>
          <p:cNvSpPr>
            <a:spLocks noGrp="1"/>
          </p:cNvSpPr>
          <p:nvPr>
            <p:ph type="title" hasCustomPrompt="1"/>
          </p:nvPr>
        </p:nvSpPr>
        <p:spPr>
          <a:xfrm>
            <a:off x="698340" y="1823855"/>
            <a:ext cx="7882359" cy="1695537"/>
          </a:xfrm>
          <a:noFill/>
        </p:spPr>
        <p:txBody>
          <a:bodyPr>
            <a:noAutofit/>
          </a:bodyPr>
          <a:lstStyle>
            <a:lvl1pPr>
              <a:defRPr sz="5400" b="0" i="0">
                <a:solidFill>
                  <a:schemeClr val="bg1"/>
                </a:solidFill>
              </a:defRPr>
            </a:lvl1pPr>
          </a:lstStyle>
          <a:p>
            <a:r>
              <a:rPr lang="en-US"/>
              <a:t>Divider Blue</a:t>
            </a:r>
            <a:endParaRPr lang="en-GB"/>
          </a:p>
        </p:txBody>
      </p:sp>
      <p:sp>
        <p:nvSpPr>
          <p:cNvPr id="6" name="Text Placeholder 7">
            <a:extLst>
              <a:ext uri="{FF2B5EF4-FFF2-40B4-BE49-F238E27FC236}">
                <a16:creationId xmlns:a16="http://schemas.microsoft.com/office/drawing/2014/main" id="{935D9525-5A27-A940-91D0-9A8CFFAD652F}"/>
              </a:ext>
            </a:extLst>
          </p:cNvPr>
          <p:cNvSpPr>
            <a:spLocks noGrp="1"/>
          </p:cNvSpPr>
          <p:nvPr>
            <p:ph type="body" sz="quarter" idx="12" hasCustomPrompt="1"/>
          </p:nvPr>
        </p:nvSpPr>
        <p:spPr>
          <a:xfrm>
            <a:off x="698500" y="3866279"/>
            <a:ext cx="6961188" cy="973137"/>
          </a:xfrm>
          <a:noFill/>
        </p:spPr>
        <p:txBody>
          <a:bodyPr/>
          <a:lstStyle>
            <a:lvl1pPr marL="0" indent="0">
              <a:buNone/>
              <a:defRPr b="0" i="0">
                <a:solidFill>
                  <a:schemeClr val="bg1"/>
                </a:solidFill>
              </a:defRPr>
            </a:lvl1pPr>
            <a:lvl2pPr marL="179387" indent="0">
              <a:buNone/>
              <a:defRPr/>
            </a:lvl2pPr>
            <a:lvl3pPr marL="360362" indent="0">
              <a:buNone/>
              <a:defRPr/>
            </a:lvl3pPr>
            <a:lvl4pPr marL="539750" indent="0">
              <a:buNone/>
              <a:defRPr/>
            </a:lvl4pPr>
            <a:lvl5pPr marL="719137" indent="0">
              <a:buNone/>
              <a:defRPr/>
            </a:lvl5pPr>
          </a:lstStyle>
          <a:p>
            <a:r>
              <a:rPr lang="en-US" sz="1200" b="1">
                <a:solidFill>
                  <a:schemeClr val="bg1"/>
                </a:solidFill>
                <a:latin typeface="Cera Pro" pitchFamily="2" charset="0"/>
              </a:rPr>
              <a:t>Divide your content into sections if needed and add simple summary text here</a:t>
            </a:r>
          </a:p>
        </p:txBody>
      </p:sp>
      <p:sp>
        <p:nvSpPr>
          <p:cNvPr id="7" name="Rectangle 6">
            <a:extLst>
              <a:ext uri="{FF2B5EF4-FFF2-40B4-BE49-F238E27FC236}">
                <a16:creationId xmlns:a16="http://schemas.microsoft.com/office/drawing/2014/main" id="{A3075255-02BD-0A43-8E84-05057593EF7F}"/>
              </a:ext>
            </a:extLst>
          </p:cNvPr>
          <p:cNvSpPr/>
          <p:nvPr userDrawn="1"/>
        </p:nvSpPr>
        <p:spPr>
          <a:xfrm>
            <a:off x="698341" y="3593822"/>
            <a:ext cx="7882359" cy="12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ra Pro" pitchFamily="2" charset="0"/>
            </a:endParaRPr>
          </a:p>
        </p:txBody>
      </p:sp>
      <p:sp>
        <p:nvSpPr>
          <p:cNvPr id="2" name="Footer Placeholder 1">
            <a:extLst>
              <a:ext uri="{FF2B5EF4-FFF2-40B4-BE49-F238E27FC236}">
                <a16:creationId xmlns:a16="http://schemas.microsoft.com/office/drawing/2014/main" id="{8A859714-11B3-0042-ACF3-7F9554AF59DA}"/>
              </a:ext>
            </a:extLst>
          </p:cNvPr>
          <p:cNvSpPr>
            <a:spLocks noGrp="1"/>
          </p:cNvSpPr>
          <p:nvPr>
            <p:ph type="ftr" sz="quarter" idx="13"/>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9531562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ivider Blue">
    <p:bg>
      <p:bgPr>
        <a:solidFill>
          <a:schemeClr val="accent5"/>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043A16-16CF-1249-B9E9-361D463CBB48}"/>
              </a:ext>
            </a:extLst>
          </p:cNvPr>
          <p:cNvSpPr>
            <a:spLocks noGrp="1"/>
          </p:cNvSpPr>
          <p:nvPr>
            <p:ph type="title" hasCustomPrompt="1"/>
          </p:nvPr>
        </p:nvSpPr>
        <p:spPr>
          <a:xfrm>
            <a:off x="698340" y="1823855"/>
            <a:ext cx="7882359" cy="1695537"/>
          </a:xfrm>
          <a:noFill/>
        </p:spPr>
        <p:txBody>
          <a:bodyPr>
            <a:noAutofit/>
          </a:bodyPr>
          <a:lstStyle>
            <a:lvl1pPr>
              <a:defRPr sz="5400" b="0" i="0">
                <a:solidFill>
                  <a:schemeClr val="bg1"/>
                </a:solidFill>
              </a:defRPr>
            </a:lvl1pPr>
          </a:lstStyle>
          <a:p>
            <a:r>
              <a:rPr lang="en-US"/>
              <a:t>Divider Azure</a:t>
            </a:r>
            <a:endParaRPr lang="en-GB"/>
          </a:p>
        </p:txBody>
      </p:sp>
      <p:sp>
        <p:nvSpPr>
          <p:cNvPr id="6" name="Text Placeholder 7">
            <a:extLst>
              <a:ext uri="{FF2B5EF4-FFF2-40B4-BE49-F238E27FC236}">
                <a16:creationId xmlns:a16="http://schemas.microsoft.com/office/drawing/2014/main" id="{935D9525-5A27-A940-91D0-9A8CFFAD652F}"/>
              </a:ext>
            </a:extLst>
          </p:cNvPr>
          <p:cNvSpPr>
            <a:spLocks noGrp="1"/>
          </p:cNvSpPr>
          <p:nvPr>
            <p:ph type="body" sz="quarter" idx="12" hasCustomPrompt="1"/>
          </p:nvPr>
        </p:nvSpPr>
        <p:spPr>
          <a:xfrm>
            <a:off x="698500" y="3866279"/>
            <a:ext cx="6961188" cy="973137"/>
          </a:xfrm>
          <a:noFill/>
        </p:spPr>
        <p:txBody>
          <a:bodyPr/>
          <a:lstStyle>
            <a:lvl1pPr marL="0" indent="0">
              <a:buNone/>
              <a:defRPr b="0" i="0">
                <a:solidFill>
                  <a:schemeClr val="bg1"/>
                </a:solidFill>
              </a:defRPr>
            </a:lvl1pPr>
            <a:lvl2pPr marL="179387" indent="0">
              <a:buNone/>
              <a:defRPr/>
            </a:lvl2pPr>
            <a:lvl3pPr marL="360362" indent="0">
              <a:buNone/>
              <a:defRPr/>
            </a:lvl3pPr>
            <a:lvl4pPr marL="539750" indent="0">
              <a:buNone/>
              <a:defRPr/>
            </a:lvl4pPr>
            <a:lvl5pPr marL="719137" indent="0">
              <a:buNone/>
              <a:defRPr/>
            </a:lvl5pPr>
          </a:lstStyle>
          <a:p>
            <a:r>
              <a:rPr lang="en-US" sz="1200" b="1">
                <a:solidFill>
                  <a:schemeClr val="bg1"/>
                </a:solidFill>
                <a:latin typeface="Cera Pro" pitchFamily="2" charset="0"/>
              </a:rPr>
              <a:t>Divide your content into sections if needed and add simple summary text here</a:t>
            </a:r>
          </a:p>
        </p:txBody>
      </p:sp>
      <p:sp>
        <p:nvSpPr>
          <p:cNvPr id="7" name="Rectangle 6">
            <a:extLst>
              <a:ext uri="{FF2B5EF4-FFF2-40B4-BE49-F238E27FC236}">
                <a16:creationId xmlns:a16="http://schemas.microsoft.com/office/drawing/2014/main" id="{A3075255-02BD-0A43-8E84-05057593EF7F}"/>
              </a:ext>
            </a:extLst>
          </p:cNvPr>
          <p:cNvSpPr/>
          <p:nvPr userDrawn="1"/>
        </p:nvSpPr>
        <p:spPr>
          <a:xfrm>
            <a:off x="698341" y="3593822"/>
            <a:ext cx="7882359" cy="12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ra Pro" pitchFamily="2" charset="0"/>
            </a:endParaRPr>
          </a:p>
        </p:txBody>
      </p:sp>
      <p:sp>
        <p:nvSpPr>
          <p:cNvPr id="2" name="Footer Placeholder 1">
            <a:extLst>
              <a:ext uri="{FF2B5EF4-FFF2-40B4-BE49-F238E27FC236}">
                <a16:creationId xmlns:a16="http://schemas.microsoft.com/office/drawing/2014/main" id="{8A859714-11B3-0042-ACF3-7F9554AF59DA}"/>
              </a:ext>
            </a:extLst>
          </p:cNvPr>
          <p:cNvSpPr>
            <a:spLocks noGrp="1"/>
          </p:cNvSpPr>
          <p:nvPr>
            <p:ph type="ftr" sz="quarter" idx="13"/>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39096944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Divider Blue">
    <p:bg>
      <p:bgPr>
        <a:solidFill>
          <a:schemeClr val="accent6"/>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043A16-16CF-1249-B9E9-361D463CBB48}"/>
              </a:ext>
            </a:extLst>
          </p:cNvPr>
          <p:cNvSpPr>
            <a:spLocks noGrp="1"/>
          </p:cNvSpPr>
          <p:nvPr>
            <p:ph type="title" hasCustomPrompt="1"/>
          </p:nvPr>
        </p:nvSpPr>
        <p:spPr>
          <a:xfrm>
            <a:off x="698340" y="1823855"/>
            <a:ext cx="7882359" cy="1695537"/>
          </a:xfrm>
          <a:noFill/>
        </p:spPr>
        <p:txBody>
          <a:bodyPr>
            <a:noAutofit/>
          </a:bodyPr>
          <a:lstStyle>
            <a:lvl1pPr>
              <a:defRPr sz="5400" b="0" i="0">
                <a:solidFill>
                  <a:schemeClr val="bg1"/>
                </a:solidFill>
              </a:defRPr>
            </a:lvl1pPr>
          </a:lstStyle>
          <a:p>
            <a:r>
              <a:rPr lang="en-US"/>
              <a:t>Divider Pink</a:t>
            </a:r>
            <a:endParaRPr lang="en-GB"/>
          </a:p>
        </p:txBody>
      </p:sp>
      <p:sp>
        <p:nvSpPr>
          <p:cNvPr id="6" name="Text Placeholder 7">
            <a:extLst>
              <a:ext uri="{FF2B5EF4-FFF2-40B4-BE49-F238E27FC236}">
                <a16:creationId xmlns:a16="http://schemas.microsoft.com/office/drawing/2014/main" id="{935D9525-5A27-A940-91D0-9A8CFFAD652F}"/>
              </a:ext>
            </a:extLst>
          </p:cNvPr>
          <p:cNvSpPr>
            <a:spLocks noGrp="1"/>
          </p:cNvSpPr>
          <p:nvPr>
            <p:ph type="body" sz="quarter" idx="12" hasCustomPrompt="1"/>
          </p:nvPr>
        </p:nvSpPr>
        <p:spPr>
          <a:xfrm>
            <a:off x="698500" y="3866279"/>
            <a:ext cx="6961188" cy="973137"/>
          </a:xfrm>
          <a:noFill/>
        </p:spPr>
        <p:txBody>
          <a:bodyPr/>
          <a:lstStyle>
            <a:lvl1pPr marL="0" indent="0">
              <a:buNone/>
              <a:defRPr b="0" i="0">
                <a:solidFill>
                  <a:schemeClr val="bg1"/>
                </a:solidFill>
              </a:defRPr>
            </a:lvl1pPr>
            <a:lvl2pPr marL="179387" indent="0">
              <a:buNone/>
              <a:defRPr/>
            </a:lvl2pPr>
            <a:lvl3pPr marL="360362" indent="0">
              <a:buNone/>
              <a:defRPr/>
            </a:lvl3pPr>
            <a:lvl4pPr marL="539750" indent="0">
              <a:buNone/>
              <a:defRPr/>
            </a:lvl4pPr>
            <a:lvl5pPr marL="719137" indent="0">
              <a:buNone/>
              <a:defRPr/>
            </a:lvl5pPr>
          </a:lstStyle>
          <a:p>
            <a:r>
              <a:rPr lang="en-US" sz="1200" b="1">
                <a:solidFill>
                  <a:schemeClr val="bg1"/>
                </a:solidFill>
                <a:latin typeface="Cera Pro" pitchFamily="2" charset="0"/>
              </a:rPr>
              <a:t>Divide your content into sections if needed and add simple summary text here</a:t>
            </a:r>
          </a:p>
        </p:txBody>
      </p:sp>
      <p:sp>
        <p:nvSpPr>
          <p:cNvPr id="7" name="Rectangle 6">
            <a:extLst>
              <a:ext uri="{FF2B5EF4-FFF2-40B4-BE49-F238E27FC236}">
                <a16:creationId xmlns:a16="http://schemas.microsoft.com/office/drawing/2014/main" id="{A3075255-02BD-0A43-8E84-05057593EF7F}"/>
              </a:ext>
            </a:extLst>
          </p:cNvPr>
          <p:cNvSpPr/>
          <p:nvPr userDrawn="1"/>
        </p:nvSpPr>
        <p:spPr>
          <a:xfrm>
            <a:off x="698341" y="3593822"/>
            <a:ext cx="7882359" cy="12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ra Pro" pitchFamily="2" charset="0"/>
            </a:endParaRPr>
          </a:p>
        </p:txBody>
      </p:sp>
      <p:sp>
        <p:nvSpPr>
          <p:cNvPr id="2" name="Footer Placeholder 1">
            <a:extLst>
              <a:ext uri="{FF2B5EF4-FFF2-40B4-BE49-F238E27FC236}">
                <a16:creationId xmlns:a16="http://schemas.microsoft.com/office/drawing/2014/main" id="{8A859714-11B3-0042-ACF3-7F9554AF59DA}"/>
              </a:ext>
            </a:extLst>
          </p:cNvPr>
          <p:cNvSpPr>
            <a:spLocks noGrp="1"/>
          </p:cNvSpPr>
          <p:nvPr>
            <p:ph type="ftr" sz="quarter" idx="13"/>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35573684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tx1"/>
        </a:solid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6043A16-16CF-1249-B9E9-361D463CBB48}"/>
              </a:ext>
            </a:extLst>
          </p:cNvPr>
          <p:cNvSpPr>
            <a:spLocks noGrp="1"/>
          </p:cNvSpPr>
          <p:nvPr>
            <p:ph type="title" hasCustomPrompt="1"/>
          </p:nvPr>
        </p:nvSpPr>
        <p:spPr>
          <a:xfrm>
            <a:off x="698340" y="1823855"/>
            <a:ext cx="7882359" cy="1695537"/>
          </a:xfrm>
          <a:noFill/>
        </p:spPr>
        <p:txBody>
          <a:bodyPr>
            <a:noAutofit/>
          </a:bodyPr>
          <a:lstStyle>
            <a:lvl1pPr>
              <a:defRPr sz="5400" b="0" i="0">
                <a:solidFill>
                  <a:schemeClr val="bg1"/>
                </a:solidFill>
              </a:defRPr>
            </a:lvl1pPr>
          </a:lstStyle>
          <a:p>
            <a:r>
              <a:rPr lang="en-US"/>
              <a:t>Divider Black</a:t>
            </a:r>
            <a:endParaRPr lang="en-GB"/>
          </a:p>
        </p:txBody>
      </p:sp>
      <p:sp>
        <p:nvSpPr>
          <p:cNvPr id="6" name="Text Placeholder 7">
            <a:extLst>
              <a:ext uri="{FF2B5EF4-FFF2-40B4-BE49-F238E27FC236}">
                <a16:creationId xmlns:a16="http://schemas.microsoft.com/office/drawing/2014/main" id="{935D9525-5A27-A940-91D0-9A8CFFAD652F}"/>
              </a:ext>
            </a:extLst>
          </p:cNvPr>
          <p:cNvSpPr>
            <a:spLocks noGrp="1"/>
          </p:cNvSpPr>
          <p:nvPr>
            <p:ph type="body" sz="quarter" idx="12" hasCustomPrompt="1"/>
          </p:nvPr>
        </p:nvSpPr>
        <p:spPr>
          <a:xfrm>
            <a:off x="698500" y="3866279"/>
            <a:ext cx="6961188" cy="973137"/>
          </a:xfrm>
          <a:noFill/>
        </p:spPr>
        <p:txBody>
          <a:bodyPr/>
          <a:lstStyle>
            <a:lvl1pPr marL="0" indent="0">
              <a:buNone/>
              <a:defRPr b="0" i="0">
                <a:solidFill>
                  <a:schemeClr val="bg1"/>
                </a:solidFill>
              </a:defRPr>
            </a:lvl1pPr>
            <a:lvl2pPr marL="179387" indent="0">
              <a:buNone/>
              <a:defRPr/>
            </a:lvl2pPr>
            <a:lvl3pPr marL="360362" indent="0">
              <a:buNone/>
              <a:defRPr/>
            </a:lvl3pPr>
            <a:lvl4pPr marL="539750" indent="0">
              <a:buNone/>
              <a:defRPr/>
            </a:lvl4pPr>
            <a:lvl5pPr marL="719137" indent="0">
              <a:buNone/>
              <a:defRPr/>
            </a:lvl5pPr>
          </a:lstStyle>
          <a:p>
            <a:r>
              <a:rPr lang="en-US" sz="1200" b="1">
                <a:solidFill>
                  <a:schemeClr val="bg1"/>
                </a:solidFill>
                <a:latin typeface="Cera Pro" pitchFamily="2" charset="0"/>
              </a:rPr>
              <a:t>Divide your content into sections if needed and add simple summary text here</a:t>
            </a:r>
          </a:p>
        </p:txBody>
      </p:sp>
      <p:sp>
        <p:nvSpPr>
          <p:cNvPr id="7" name="Rectangle 6">
            <a:extLst>
              <a:ext uri="{FF2B5EF4-FFF2-40B4-BE49-F238E27FC236}">
                <a16:creationId xmlns:a16="http://schemas.microsoft.com/office/drawing/2014/main" id="{A3075255-02BD-0A43-8E84-05057593EF7F}"/>
              </a:ext>
            </a:extLst>
          </p:cNvPr>
          <p:cNvSpPr/>
          <p:nvPr userDrawn="1"/>
        </p:nvSpPr>
        <p:spPr>
          <a:xfrm>
            <a:off x="698341" y="3593822"/>
            <a:ext cx="7882359" cy="12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ra Pro" pitchFamily="2" charset="0"/>
            </a:endParaRPr>
          </a:p>
        </p:txBody>
      </p:sp>
      <p:sp>
        <p:nvSpPr>
          <p:cNvPr id="2" name="Footer Placeholder 1">
            <a:extLst>
              <a:ext uri="{FF2B5EF4-FFF2-40B4-BE49-F238E27FC236}">
                <a16:creationId xmlns:a16="http://schemas.microsoft.com/office/drawing/2014/main" id="{8A859714-11B3-0042-ACF3-7F9554AF59DA}"/>
              </a:ext>
            </a:extLst>
          </p:cNvPr>
          <p:cNvSpPr>
            <a:spLocks noGrp="1"/>
          </p:cNvSpPr>
          <p:nvPr>
            <p:ph type="ftr" sz="quarter" idx="13"/>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1042107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vider Photo">
    <p:bg>
      <p:bgPr>
        <a:blipFill dpi="0" rotWithShape="1">
          <a:blip r:embed="rId2" cstate="hqprint">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523F309-E30C-954F-9ABB-4554197EE45C}"/>
              </a:ext>
            </a:extLst>
          </p:cNvPr>
          <p:cNvSpPr/>
          <p:nvPr userDrawn="1"/>
        </p:nvSpPr>
        <p:spPr>
          <a:xfrm>
            <a:off x="0" y="680720"/>
            <a:ext cx="9144000" cy="4462780"/>
          </a:xfrm>
          <a:prstGeom prst="rect">
            <a:avLst/>
          </a:prstGeom>
          <a:gradFill>
            <a:gsLst>
              <a:gs pos="0">
                <a:srgbClr val="7C7C7C">
                  <a:alpha val="0"/>
                </a:srgbClr>
              </a:gs>
              <a:gs pos="100000">
                <a:schemeClr val="tx2">
                  <a:lumMod val="100000"/>
                  <a:alpha val="2000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400">
              <a:solidFill>
                <a:schemeClr val="tx1"/>
              </a:solidFill>
              <a:latin typeface="Cera Pro" panose="00000500000000000000" pitchFamily="50" charset="0"/>
            </a:endParaRPr>
          </a:p>
        </p:txBody>
      </p:sp>
      <p:sp>
        <p:nvSpPr>
          <p:cNvPr id="3" name="Slide Number Placeholder 2">
            <a:extLst>
              <a:ext uri="{FF2B5EF4-FFF2-40B4-BE49-F238E27FC236}">
                <a16:creationId xmlns:a16="http://schemas.microsoft.com/office/drawing/2014/main" id="{4B3D610C-69D2-8242-B9E6-308E7D616EB6}"/>
              </a:ext>
            </a:extLst>
          </p:cNvPr>
          <p:cNvSpPr>
            <a:spLocks noGrp="1"/>
          </p:cNvSpPr>
          <p:nvPr>
            <p:ph type="sldNum" sz="quarter" idx="10"/>
          </p:nvPr>
        </p:nvSpPr>
        <p:spPr>
          <a:xfrm>
            <a:off x="8411994" y="143024"/>
            <a:ext cx="542925" cy="373500"/>
          </a:xfrm>
          <a:prstGeom prst="rect">
            <a:avLst/>
          </a:prstGeom>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a:t>
            </a:fld>
            <a:endParaRPr lang="en-GB">
              <a:latin typeface="Cera Pro" pitchFamily="2" charset="0"/>
            </a:endParaRPr>
          </a:p>
        </p:txBody>
      </p:sp>
      <p:sp>
        <p:nvSpPr>
          <p:cNvPr id="9" name="Title 1">
            <a:extLst>
              <a:ext uri="{FF2B5EF4-FFF2-40B4-BE49-F238E27FC236}">
                <a16:creationId xmlns:a16="http://schemas.microsoft.com/office/drawing/2014/main" id="{11FB42D3-6F66-F442-9576-03A35F89B8C0}"/>
              </a:ext>
            </a:extLst>
          </p:cNvPr>
          <p:cNvSpPr>
            <a:spLocks noGrp="1"/>
          </p:cNvSpPr>
          <p:nvPr>
            <p:ph type="title" hasCustomPrompt="1"/>
          </p:nvPr>
        </p:nvSpPr>
        <p:spPr>
          <a:xfrm>
            <a:off x="698340" y="1823855"/>
            <a:ext cx="7882359" cy="1695537"/>
          </a:xfrm>
        </p:spPr>
        <p:txBody>
          <a:bodyPr>
            <a:noAutofit/>
          </a:bodyPr>
          <a:lstStyle>
            <a:lvl1pPr>
              <a:defRPr sz="5400" b="0" i="0">
                <a:solidFill>
                  <a:schemeClr val="bg1"/>
                </a:solidFill>
                <a:effectLst>
                  <a:outerShdw blurRad="381000" algn="tl" rotWithShape="0">
                    <a:prstClr val="black">
                      <a:alpha val="20000"/>
                    </a:prstClr>
                  </a:outerShdw>
                </a:effectLst>
              </a:defRPr>
            </a:lvl1pPr>
          </a:lstStyle>
          <a:p>
            <a:r>
              <a:rPr lang="en-US"/>
              <a:t>Divider Photo</a:t>
            </a:r>
            <a:endParaRPr lang="en-GB"/>
          </a:p>
        </p:txBody>
      </p:sp>
      <p:sp>
        <p:nvSpPr>
          <p:cNvPr id="10" name="Text Placeholder 7">
            <a:extLst>
              <a:ext uri="{FF2B5EF4-FFF2-40B4-BE49-F238E27FC236}">
                <a16:creationId xmlns:a16="http://schemas.microsoft.com/office/drawing/2014/main" id="{9351A239-49CB-E249-B969-48A4353B38BB}"/>
              </a:ext>
            </a:extLst>
          </p:cNvPr>
          <p:cNvSpPr>
            <a:spLocks noGrp="1"/>
          </p:cNvSpPr>
          <p:nvPr>
            <p:ph type="body" sz="quarter" idx="12" hasCustomPrompt="1"/>
          </p:nvPr>
        </p:nvSpPr>
        <p:spPr>
          <a:xfrm>
            <a:off x="698500" y="3866279"/>
            <a:ext cx="6961188" cy="973137"/>
          </a:xfrm>
          <a:noFill/>
        </p:spPr>
        <p:txBody>
          <a:bodyPr/>
          <a:lstStyle>
            <a:lvl1pPr marL="0" indent="0">
              <a:buNone/>
              <a:defRPr b="1" i="0">
                <a:solidFill>
                  <a:schemeClr val="bg1"/>
                </a:solidFill>
                <a:effectLst>
                  <a:outerShdw blurRad="127000" algn="tl">
                    <a:srgbClr val="000000">
                      <a:alpha val="20000"/>
                    </a:srgbClr>
                  </a:outerShdw>
                </a:effectLst>
                <a:latin typeface="Cera Pro" pitchFamily="2" charset="0"/>
              </a:defRPr>
            </a:lvl1pPr>
            <a:lvl2pPr marL="179387" indent="0">
              <a:buNone/>
              <a:defRPr/>
            </a:lvl2pPr>
            <a:lvl3pPr marL="360362" indent="0">
              <a:buNone/>
              <a:defRPr/>
            </a:lvl3pPr>
            <a:lvl4pPr marL="539750" indent="0">
              <a:buNone/>
              <a:defRPr/>
            </a:lvl4pPr>
            <a:lvl5pPr marL="719137" indent="0">
              <a:buNone/>
              <a:defRPr/>
            </a:lvl5pPr>
          </a:lstStyle>
          <a:p>
            <a:r>
              <a:rPr lang="en-US" sz="1200" b="1">
                <a:solidFill>
                  <a:schemeClr val="bg1"/>
                </a:solidFill>
                <a:latin typeface="Cera Pro" pitchFamily="2" charset="0"/>
              </a:rPr>
              <a:t>Change the photo: right-click &gt; hit format background &gt; click ‘insert’ under picture source.</a:t>
            </a:r>
          </a:p>
        </p:txBody>
      </p:sp>
      <p:sp>
        <p:nvSpPr>
          <p:cNvPr id="2" name="Footer Placeholder 1">
            <a:extLst>
              <a:ext uri="{FF2B5EF4-FFF2-40B4-BE49-F238E27FC236}">
                <a16:creationId xmlns:a16="http://schemas.microsoft.com/office/drawing/2014/main" id="{ABB08815-3F5E-8446-A1BB-EBC4D40D2E7C}"/>
              </a:ext>
            </a:extLst>
          </p:cNvPr>
          <p:cNvSpPr>
            <a:spLocks noGrp="1"/>
          </p:cNvSpPr>
          <p:nvPr>
            <p:ph type="ftr" sz="quarter" idx="13"/>
          </p:nvPr>
        </p:nvSpPr>
        <p:spPr/>
        <p:txBody>
          <a:bodyPr/>
          <a:lstStyle/>
          <a:p>
            <a:r>
              <a:rPr lang="en-US">
                <a:latin typeface="Cera Pro" pitchFamily="2" charset="0"/>
              </a:rPr>
              <a:t>©2020 The LEGO Group.</a:t>
            </a:r>
            <a:endParaRPr lang="en-GB">
              <a:latin typeface="Cera Pro" pitchFamily="2" charset="0"/>
            </a:endParaRPr>
          </a:p>
        </p:txBody>
      </p:sp>
      <p:sp>
        <p:nvSpPr>
          <p:cNvPr id="7" name="Rectangle 6">
            <a:extLst>
              <a:ext uri="{FF2B5EF4-FFF2-40B4-BE49-F238E27FC236}">
                <a16:creationId xmlns:a16="http://schemas.microsoft.com/office/drawing/2014/main" id="{587CA1C9-1B88-F840-BF1C-5706473F9A19}"/>
              </a:ext>
            </a:extLst>
          </p:cNvPr>
          <p:cNvSpPr/>
          <p:nvPr userDrawn="1"/>
        </p:nvSpPr>
        <p:spPr>
          <a:xfrm>
            <a:off x="698341" y="3593822"/>
            <a:ext cx="7882359" cy="1222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Cera Pro" pitchFamily="2" charset="0"/>
            </a:endParaRPr>
          </a:p>
        </p:txBody>
      </p:sp>
    </p:spTree>
    <p:extLst>
      <p:ext uri="{BB962C8B-B14F-4D97-AF65-F5344CB8AC3E}">
        <p14:creationId xmlns:p14="http://schemas.microsoft.com/office/powerpoint/2010/main" val="22682049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u="heavy">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1400" b="0" i="0">
                <a:solidFill>
                  <a:schemeClr val="bg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700" b="0" i="0">
                <a:solidFill>
                  <a:srgbClr val="7E7E7E"/>
                </a:solidFill>
                <a:latin typeface="Verdana"/>
                <a:cs typeface="Verdana"/>
              </a:defRPr>
            </a:lvl1pPr>
          </a:lstStyle>
          <a:p>
            <a:pPr marL="12700">
              <a:lnSpc>
                <a:spcPct val="100000"/>
              </a:lnSpc>
              <a:spcBef>
                <a:spcPts val="100"/>
              </a:spcBef>
            </a:pPr>
            <a:r>
              <a:rPr spc="-5"/>
              <a:t>©2017 The </a:t>
            </a:r>
            <a:r>
              <a:rPr spc="-10"/>
              <a:t>LEGO</a:t>
            </a:r>
            <a:r>
              <a:rPr spc="-30"/>
              <a:t> </a:t>
            </a:r>
            <a:r>
              <a:rPr spc="-5"/>
              <a:t>Group</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7/17/2025</a:t>
            </a:fld>
            <a:endParaRPr lang="en-US"/>
          </a:p>
        </p:txBody>
      </p:sp>
      <p:sp>
        <p:nvSpPr>
          <p:cNvPr id="6" name="Holder 6"/>
          <p:cNvSpPr>
            <a:spLocks noGrp="1"/>
          </p:cNvSpPr>
          <p:nvPr>
            <p:ph type="sldNum" sz="quarter" idx="7"/>
          </p:nvPr>
        </p:nvSpPr>
        <p:spPr/>
        <p:txBody>
          <a:bodyPr lIns="0" tIns="0" rIns="0" bIns="0"/>
          <a:lstStyle>
            <a:lvl1pPr>
              <a:defRPr sz="700" b="0" i="0">
                <a:solidFill>
                  <a:srgbClr val="7E7E7E"/>
                </a:solidFill>
                <a:latin typeface="Verdana"/>
                <a:cs typeface="Verdana"/>
              </a:defRPr>
            </a:lvl1pPr>
          </a:lstStyle>
          <a:p>
            <a:pPr marL="12700">
              <a:lnSpc>
                <a:spcPct val="100000"/>
              </a:lnSpc>
              <a:spcBef>
                <a:spcPts val="100"/>
              </a:spcBef>
            </a:pPr>
            <a:r>
              <a:rPr spc="-10"/>
              <a:t>Page</a:t>
            </a:r>
            <a:r>
              <a:rPr spc="-70"/>
              <a:t> </a:t>
            </a:r>
            <a:fld id="{81D60167-4931-47E6-BA6A-407CBD079E47}" type="slidenum">
              <a:rPr spc="-5" dirty="0"/>
              <a:t>‹#›</a:t>
            </a:fld>
            <a:endParaRPr spc="-5"/>
          </a:p>
        </p:txBody>
      </p:sp>
    </p:spTree>
    <p:extLst>
      <p:ext uri="{BB962C8B-B14F-4D97-AF65-F5344CB8AC3E}">
        <p14:creationId xmlns:p14="http://schemas.microsoft.com/office/powerpoint/2010/main" val="2964456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1" i="0" u="heavy">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700" b="0" i="0">
                <a:solidFill>
                  <a:srgbClr val="7E7E7E"/>
                </a:solidFill>
                <a:latin typeface="Verdana"/>
                <a:cs typeface="Verdana"/>
              </a:defRPr>
            </a:lvl1pPr>
          </a:lstStyle>
          <a:p>
            <a:pPr marL="12700" marR="0" lvl="0" indent="0" algn="r" defTabSz="457200" rtl="0" eaLnBrk="1" fontAlgn="base" latinLnBrk="0" hangingPunct="1">
              <a:lnSpc>
                <a:spcPct val="100000"/>
              </a:lnSpc>
              <a:spcBef>
                <a:spcPts val="100"/>
              </a:spcBef>
              <a:spcAft>
                <a:spcPct val="0"/>
              </a:spcAft>
              <a:buClrTx/>
              <a:buSzTx/>
              <a:buFontTx/>
              <a:buNone/>
              <a:tabLst/>
              <a:defRPr/>
            </a:pPr>
            <a:r>
              <a:rPr kumimoji="0" sz="700" b="0" i="0" u="none" strike="noStrike" kern="1200" cap="none" spc="-5" normalizeH="0" baseline="0" noProof="0">
                <a:ln>
                  <a:noFill/>
                </a:ln>
                <a:solidFill>
                  <a:srgbClr val="7E7E7E"/>
                </a:solidFill>
                <a:effectLst/>
                <a:uLnTx/>
                <a:uFillTx/>
                <a:latin typeface="Verdana"/>
                <a:ea typeface="ＭＳ Ｐゴシック" charset="0"/>
              </a:rPr>
              <a:t>©2017 The </a:t>
            </a:r>
            <a:r>
              <a:rPr kumimoji="0" sz="700" b="0" i="0" u="none" strike="noStrike" kern="1200" cap="none" spc="-10" normalizeH="0" baseline="0" noProof="0">
                <a:ln>
                  <a:noFill/>
                </a:ln>
                <a:solidFill>
                  <a:srgbClr val="7E7E7E"/>
                </a:solidFill>
                <a:effectLst/>
                <a:uLnTx/>
                <a:uFillTx/>
                <a:latin typeface="Verdana"/>
                <a:ea typeface="ＭＳ Ｐゴシック" charset="0"/>
              </a:rPr>
              <a:t>LEGO</a:t>
            </a:r>
            <a:r>
              <a:rPr kumimoji="0" sz="700" b="0" i="0" u="none" strike="noStrike" kern="1200" cap="none" spc="-30" normalizeH="0" baseline="0" noProof="0">
                <a:ln>
                  <a:noFill/>
                </a:ln>
                <a:solidFill>
                  <a:srgbClr val="7E7E7E"/>
                </a:solidFill>
                <a:effectLst/>
                <a:uLnTx/>
                <a:uFillTx/>
                <a:latin typeface="Verdana"/>
                <a:ea typeface="ＭＳ Ｐゴシック" charset="0"/>
              </a:rPr>
              <a:t> </a:t>
            </a:r>
            <a:r>
              <a:rPr kumimoji="0" sz="700" b="0" i="0" u="none" strike="noStrike" kern="1200" cap="none" spc="-5" normalizeH="0" baseline="0" noProof="0">
                <a:ln>
                  <a:noFill/>
                </a:ln>
                <a:solidFill>
                  <a:srgbClr val="7E7E7E"/>
                </a:solidFill>
                <a:effectLst/>
                <a:uLnTx/>
                <a:uFillTx/>
                <a:latin typeface="Verdana"/>
                <a:ea typeface="ＭＳ Ｐゴシック" charset="0"/>
              </a:rPr>
              <a:t>Group</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marL="0" marR="0" lvl="0" indent="0" algn="l" defTabSz="457200" rtl="0" eaLnBrk="1" fontAlgn="base" latinLnBrk="0" hangingPunct="1">
              <a:lnSpc>
                <a:spcPct val="100000"/>
              </a:lnSpc>
              <a:spcBef>
                <a:spcPct val="0"/>
              </a:spcBef>
              <a:spcAft>
                <a:spcPct val="0"/>
              </a:spcAft>
              <a:buClrTx/>
              <a:buSzTx/>
              <a:buFontTx/>
              <a:buNone/>
              <a:tabLst/>
              <a:defRPr/>
            </a:pPr>
            <a:fld id="{1D8BD707-D9CF-40AE-B4C6-C98DA3205C09}" type="datetimeFigureOut">
              <a:rPr kumimoji="0" lang="en-US" sz="1800" b="0" i="0" u="none" strike="noStrike" kern="1200" cap="none" spc="0" normalizeH="0" baseline="0" noProof="0">
                <a:ln>
                  <a:noFill/>
                </a:ln>
                <a:solidFill>
                  <a:srgbClr val="000000">
                    <a:tint val="75000"/>
                  </a:srgbClr>
                </a:solidFill>
                <a:effectLst/>
                <a:uLnTx/>
                <a:uFillTx/>
                <a:latin typeface="Calibri" charset="0"/>
                <a:ea typeface="ＭＳ Ｐゴシック" charset="0"/>
              </a:rPr>
              <a:pPr marL="0" marR="0" lvl="0" indent="0" algn="l" defTabSz="457200" rtl="0" eaLnBrk="1" fontAlgn="base" latinLnBrk="0" hangingPunct="1">
                <a:lnSpc>
                  <a:spcPct val="100000"/>
                </a:lnSpc>
                <a:spcBef>
                  <a:spcPct val="0"/>
                </a:spcBef>
                <a:spcAft>
                  <a:spcPct val="0"/>
                </a:spcAft>
                <a:buClrTx/>
                <a:buSzTx/>
                <a:buFontTx/>
                <a:buNone/>
                <a:tabLst/>
                <a:defRPr/>
              </a:pPr>
              <a:t>7/17/2025</a:t>
            </a:fld>
            <a:endParaRPr kumimoji="0" lang="en-US" sz="1800" b="0" i="0" u="none" strike="noStrike" kern="1200" cap="none" spc="0" normalizeH="0" baseline="0" noProof="0">
              <a:ln>
                <a:noFill/>
              </a:ln>
              <a:solidFill>
                <a:srgbClr val="000000">
                  <a:tint val="75000"/>
                </a:srgbClr>
              </a:solidFill>
              <a:effectLst/>
              <a:uLnTx/>
              <a:uFillTx/>
              <a:latin typeface="Calibri" charset="0"/>
              <a:ea typeface="ＭＳ Ｐゴシック" charset="0"/>
            </a:endParaRPr>
          </a:p>
        </p:txBody>
      </p:sp>
      <p:sp>
        <p:nvSpPr>
          <p:cNvPr id="5" name="Holder 5"/>
          <p:cNvSpPr>
            <a:spLocks noGrp="1"/>
          </p:cNvSpPr>
          <p:nvPr>
            <p:ph type="sldNum" sz="quarter" idx="7"/>
          </p:nvPr>
        </p:nvSpPr>
        <p:spPr/>
        <p:txBody>
          <a:bodyPr lIns="0" tIns="0" rIns="0" bIns="0"/>
          <a:lstStyle>
            <a:lvl1pPr>
              <a:defRPr sz="700" b="0" i="0">
                <a:solidFill>
                  <a:srgbClr val="7E7E7E"/>
                </a:solidFill>
                <a:latin typeface="Verdana"/>
                <a:cs typeface="Verdana"/>
              </a:defRPr>
            </a:lvl1pPr>
          </a:lstStyle>
          <a:p>
            <a:pPr marL="12700" marR="0" lvl="0" indent="0" algn="l" defTabSz="457200" rtl="0" eaLnBrk="1" fontAlgn="base" latinLnBrk="0" hangingPunct="1">
              <a:lnSpc>
                <a:spcPct val="100000"/>
              </a:lnSpc>
              <a:spcBef>
                <a:spcPts val="100"/>
              </a:spcBef>
              <a:spcAft>
                <a:spcPct val="0"/>
              </a:spcAft>
              <a:buClrTx/>
              <a:buSzTx/>
              <a:buFontTx/>
              <a:buNone/>
              <a:tabLst/>
              <a:defRPr/>
            </a:pPr>
            <a:r>
              <a:rPr kumimoji="0" sz="700" b="0" i="0" u="none" strike="noStrike" kern="1200" cap="none" spc="-10" normalizeH="0" baseline="0" noProof="0">
                <a:ln>
                  <a:noFill/>
                </a:ln>
                <a:solidFill>
                  <a:srgbClr val="7E7E7E"/>
                </a:solidFill>
                <a:effectLst/>
                <a:uLnTx/>
                <a:uFillTx/>
                <a:latin typeface="Verdana"/>
                <a:ea typeface="ＭＳ Ｐゴシック" charset="0"/>
              </a:rPr>
              <a:t>Page</a:t>
            </a:r>
            <a:r>
              <a:rPr kumimoji="0" sz="700" b="0" i="0" u="none" strike="noStrike" kern="1200" cap="none" spc="-70" normalizeH="0" baseline="0" noProof="0">
                <a:ln>
                  <a:noFill/>
                </a:ln>
                <a:solidFill>
                  <a:srgbClr val="7E7E7E"/>
                </a:solidFill>
                <a:effectLst/>
                <a:uLnTx/>
                <a:uFillTx/>
                <a:latin typeface="Verdana"/>
                <a:ea typeface="ＭＳ Ｐゴシック" charset="0"/>
              </a:rPr>
              <a:t> </a:t>
            </a:r>
            <a:fld id="{81D60167-4931-47E6-BA6A-407CBD079E47}" type="slidenum">
              <a:rPr kumimoji="0" sz="700" b="0" i="0" u="none" strike="noStrike" kern="1200" cap="none" spc="-5" normalizeH="0" baseline="0" noProof="0" dirty="0">
                <a:ln>
                  <a:noFill/>
                </a:ln>
                <a:solidFill>
                  <a:srgbClr val="7E7E7E"/>
                </a:solidFill>
                <a:effectLst/>
                <a:uLnTx/>
                <a:uFillTx/>
                <a:latin typeface="Verdana"/>
                <a:ea typeface="ＭＳ Ｐゴシック" charset="0"/>
              </a:rPr>
              <a:pPr marL="12700" marR="0" lvl="0" indent="0" algn="l" defTabSz="457200" rtl="0" eaLnBrk="1" fontAlgn="base" latinLnBrk="0" hangingPunct="1">
                <a:lnSpc>
                  <a:spcPct val="100000"/>
                </a:lnSpc>
                <a:spcBef>
                  <a:spcPts val="100"/>
                </a:spcBef>
                <a:spcAft>
                  <a:spcPct val="0"/>
                </a:spcAft>
                <a:buClrTx/>
                <a:buSzTx/>
                <a:buFontTx/>
                <a:buNone/>
                <a:tabLst/>
                <a:defRPr/>
              </a:pPr>
              <a:t>‹#›</a:t>
            </a:fld>
            <a:endParaRPr kumimoji="0" sz="700" b="0" i="0" u="none" strike="noStrike" kern="1200" cap="none" spc="-5" normalizeH="0" baseline="0" noProof="0">
              <a:ln>
                <a:noFill/>
              </a:ln>
              <a:solidFill>
                <a:srgbClr val="7E7E7E"/>
              </a:solidFill>
              <a:effectLst/>
              <a:uLnTx/>
              <a:uFillTx/>
              <a:latin typeface="Verdana"/>
              <a:ea typeface="ＭＳ Ｐゴシック" charset="0"/>
            </a:endParaRPr>
          </a:p>
        </p:txBody>
      </p:sp>
    </p:spTree>
    <p:extLst>
      <p:ext uri="{BB962C8B-B14F-4D97-AF65-F5344CB8AC3E}">
        <p14:creationId xmlns:p14="http://schemas.microsoft.com/office/powerpoint/2010/main" val="917604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Bas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DAEB-67B3-8143-8CB5-2E889BF3CD54}"/>
              </a:ext>
            </a:extLst>
          </p:cNvPr>
          <p:cNvSpPr>
            <a:spLocks noGrp="1"/>
          </p:cNvSpPr>
          <p:nvPr>
            <p:ph type="title"/>
          </p:nvPr>
        </p:nvSpPr>
        <p:spPr/>
        <p:txBody>
          <a:bodyPr/>
          <a:lstStyle>
            <a:lvl1pPr>
              <a:defRPr b="0" i="0"/>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FC5338C5-9DE0-8240-A39A-AB0A197D2EB7}"/>
              </a:ext>
            </a:extLst>
          </p:cNvPr>
          <p:cNvSpPr>
            <a:spLocks noGrp="1"/>
          </p:cNvSpPr>
          <p:nvPr>
            <p:ph type="sldNum" sz="quarter" idx="10"/>
          </p:nvPr>
        </p:nvSpPr>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a:t>
            </a:fld>
            <a:endParaRPr lang="en-GB">
              <a:latin typeface="Cera Pro" pitchFamily="2" charset="0"/>
            </a:endParaRPr>
          </a:p>
        </p:txBody>
      </p:sp>
      <p:sp>
        <p:nvSpPr>
          <p:cNvPr id="6" name="Content Placeholder 11">
            <a:extLst>
              <a:ext uri="{FF2B5EF4-FFF2-40B4-BE49-F238E27FC236}">
                <a16:creationId xmlns:a16="http://schemas.microsoft.com/office/drawing/2014/main" id="{F9D4A7F5-2AAA-1F49-9A7F-DB447A829A22}"/>
              </a:ext>
            </a:extLst>
          </p:cNvPr>
          <p:cNvSpPr>
            <a:spLocks noGrp="1"/>
          </p:cNvSpPr>
          <p:nvPr>
            <p:ph sz="quarter" idx="21"/>
          </p:nvPr>
        </p:nvSpPr>
        <p:spPr>
          <a:xfrm>
            <a:off x="449999" y="1213338"/>
            <a:ext cx="7878973" cy="3466661"/>
          </a:xfrm>
        </p:spPr>
        <p:txBody>
          <a:bodyPr wrap="square" numCol="1"/>
          <a:lstStyle>
            <a:lvl1pPr>
              <a:defRPr b="0" i="0"/>
            </a:lvl1pPr>
            <a:lvl2pPr>
              <a:defRPr b="0" i="0"/>
            </a:lvl2pPr>
            <a:lvl3pPr>
              <a:defRPr b="0" i="0"/>
            </a:lvl3pPr>
            <a:lvl4pPr>
              <a:defRPr b="0" i="0"/>
            </a:lvl4pPr>
            <a:lvl5pPr>
              <a:defRPr b="0" i="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ooter Placeholder 4">
            <a:extLst>
              <a:ext uri="{FF2B5EF4-FFF2-40B4-BE49-F238E27FC236}">
                <a16:creationId xmlns:a16="http://schemas.microsoft.com/office/drawing/2014/main" id="{AD21ED79-5F3B-B443-822A-8F2968B93BEB}"/>
              </a:ext>
            </a:extLst>
          </p:cNvPr>
          <p:cNvSpPr>
            <a:spLocks noGrp="1"/>
          </p:cNvSpPr>
          <p:nvPr>
            <p:ph type="ftr" sz="quarter" idx="22"/>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3643722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mall Colum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DAEB-67B3-8143-8CB5-2E889BF3CD54}"/>
              </a:ext>
            </a:extLst>
          </p:cNvPr>
          <p:cNvSpPr>
            <a:spLocks noGrp="1"/>
          </p:cNvSpPr>
          <p:nvPr>
            <p:ph type="title"/>
          </p:nvPr>
        </p:nvSpPr>
        <p:spPr/>
        <p:txBody>
          <a:bodyPr/>
          <a:lstStyle>
            <a:lvl1pPr>
              <a:defRPr b="0" i="0"/>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FC5338C5-9DE0-8240-A39A-AB0A197D2EB7}"/>
              </a:ext>
            </a:extLst>
          </p:cNvPr>
          <p:cNvSpPr>
            <a:spLocks noGrp="1"/>
          </p:cNvSpPr>
          <p:nvPr>
            <p:ph type="sldNum" sz="quarter" idx="10"/>
          </p:nvPr>
        </p:nvSpPr>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a:t>
            </a:fld>
            <a:endParaRPr lang="en-GB">
              <a:latin typeface="Cera Pro" pitchFamily="2" charset="0"/>
            </a:endParaRPr>
          </a:p>
        </p:txBody>
      </p:sp>
      <p:sp>
        <p:nvSpPr>
          <p:cNvPr id="6" name="Content Placeholder 11">
            <a:extLst>
              <a:ext uri="{FF2B5EF4-FFF2-40B4-BE49-F238E27FC236}">
                <a16:creationId xmlns:a16="http://schemas.microsoft.com/office/drawing/2014/main" id="{F7F0B012-F34B-6B44-A838-7C64EA5066D2}"/>
              </a:ext>
            </a:extLst>
          </p:cNvPr>
          <p:cNvSpPr>
            <a:spLocks noGrp="1"/>
          </p:cNvSpPr>
          <p:nvPr>
            <p:ph sz="quarter" idx="21"/>
          </p:nvPr>
        </p:nvSpPr>
        <p:spPr>
          <a:xfrm>
            <a:off x="450000" y="1213338"/>
            <a:ext cx="1871170" cy="3466661"/>
          </a:xfrm>
        </p:spPr>
        <p:txBody>
          <a:bodyPr wrap="square" numCol="1">
            <a:normAutofit/>
          </a:bodyPr>
          <a:lstStyle>
            <a:lvl1pPr>
              <a:defRPr sz="1050" b="0" i="0"/>
            </a:lvl1pPr>
            <a:lvl2pPr>
              <a:defRPr sz="1050" b="0" i="0"/>
            </a:lvl2pPr>
            <a:lvl3pPr>
              <a:defRPr sz="1050" b="0" i="0"/>
            </a:lvl3pPr>
            <a:lvl4pPr>
              <a:defRPr sz="800" b="0" i="0"/>
            </a:lvl4pPr>
            <a:lvl5pPr>
              <a:defRPr sz="800" b="0" i="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ooter Placeholder 4">
            <a:extLst>
              <a:ext uri="{FF2B5EF4-FFF2-40B4-BE49-F238E27FC236}">
                <a16:creationId xmlns:a16="http://schemas.microsoft.com/office/drawing/2014/main" id="{C2AB565F-881A-C64E-8A91-2F5C73CF8553}"/>
              </a:ext>
            </a:extLst>
          </p:cNvPr>
          <p:cNvSpPr>
            <a:spLocks noGrp="1"/>
          </p:cNvSpPr>
          <p:nvPr>
            <p:ph type="ftr" sz="quarter" idx="22"/>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178053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mall Column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DAEB-67B3-8143-8CB5-2E889BF3CD54}"/>
              </a:ext>
            </a:extLst>
          </p:cNvPr>
          <p:cNvSpPr>
            <a:spLocks noGrp="1"/>
          </p:cNvSpPr>
          <p:nvPr>
            <p:ph type="title"/>
          </p:nvPr>
        </p:nvSpPr>
        <p:spPr>
          <a:xfrm>
            <a:off x="443711" y="570158"/>
            <a:ext cx="3961021" cy="450000"/>
          </a:xfrm>
        </p:spPr>
        <p:txBody>
          <a:bodyPr/>
          <a:lstStyle>
            <a:lvl1pPr>
              <a:defRPr b="0" i="0"/>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FC5338C5-9DE0-8240-A39A-AB0A197D2EB7}"/>
              </a:ext>
            </a:extLst>
          </p:cNvPr>
          <p:cNvSpPr>
            <a:spLocks noGrp="1"/>
          </p:cNvSpPr>
          <p:nvPr>
            <p:ph type="sldNum" sz="quarter" idx="10"/>
          </p:nvPr>
        </p:nvSpPr>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a:t>
            </a:fld>
            <a:endParaRPr lang="en-GB">
              <a:latin typeface="Cera Pro" pitchFamily="2" charset="0"/>
            </a:endParaRPr>
          </a:p>
        </p:txBody>
      </p:sp>
      <p:sp>
        <p:nvSpPr>
          <p:cNvPr id="6" name="Content Placeholder 11">
            <a:extLst>
              <a:ext uri="{FF2B5EF4-FFF2-40B4-BE49-F238E27FC236}">
                <a16:creationId xmlns:a16="http://schemas.microsoft.com/office/drawing/2014/main" id="{F7F0B012-F34B-6B44-A838-7C64EA5066D2}"/>
              </a:ext>
            </a:extLst>
          </p:cNvPr>
          <p:cNvSpPr>
            <a:spLocks noGrp="1"/>
          </p:cNvSpPr>
          <p:nvPr>
            <p:ph sz="quarter" idx="21"/>
          </p:nvPr>
        </p:nvSpPr>
        <p:spPr>
          <a:xfrm>
            <a:off x="450000" y="1213338"/>
            <a:ext cx="1871170" cy="3466661"/>
          </a:xfrm>
        </p:spPr>
        <p:txBody>
          <a:bodyPr wrap="square" numCol="1">
            <a:normAutofit/>
          </a:bodyPr>
          <a:lstStyle>
            <a:lvl1pPr>
              <a:defRPr sz="1050" b="0" i="0"/>
            </a:lvl1pPr>
            <a:lvl2pPr>
              <a:defRPr sz="1050" b="0" i="0"/>
            </a:lvl2pPr>
            <a:lvl3pPr>
              <a:defRPr sz="1050" b="0" i="0"/>
            </a:lvl3pPr>
            <a:lvl4pPr>
              <a:defRPr sz="800" b="0" i="0"/>
            </a:lvl4pPr>
            <a:lvl5pPr>
              <a:defRPr sz="800" b="0" i="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ooter Placeholder 4">
            <a:extLst>
              <a:ext uri="{FF2B5EF4-FFF2-40B4-BE49-F238E27FC236}">
                <a16:creationId xmlns:a16="http://schemas.microsoft.com/office/drawing/2014/main" id="{C2AB565F-881A-C64E-8A91-2F5C73CF8553}"/>
              </a:ext>
            </a:extLst>
          </p:cNvPr>
          <p:cNvSpPr>
            <a:spLocks noGrp="1"/>
          </p:cNvSpPr>
          <p:nvPr>
            <p:ph type="ftr" sz="quarter" idx="22"/>
          </p:nvPr>
        </p:nvSpPr>
        <p:spPr/>
        <p:txBody>
          <a:bodyPr/>
          <a:lstStyle/>
          <a:p>
            <a:r>
              <a:rPr lang="en-US">
                <a:latin typeface="Cera Pro" pitchFamily="2" charset="0"/>
              </a:rPr>
              <a:t>©2020 The LEGO Group.</a:t>
            </a:r>
            <a:endParaRPr lang="en-GB">
              <a:latin typeface="Cera Pro" pitchFamily="2" charset="0"/>
            </a:endParaRPr>
          </a:p>
        </p:txBody>
      </p:sp>
      <p:sp>
        <p:nvSpPr>
          <p:cNvPr id="7" name="Picture Placeholder 7">
            <a:extLst>
              <a:ext uri="{FF2B5EF4-FFF2-40B4-BE49-F238E27FC236}">
                <a16:creationId xmlns:a16="http://schemas.microsoft.com/office/drawing/2014/main" id="{5BDCA44C-325D-084D-8139-3864363A2229}"/>
              </a:ext>
            </a:extLst>
          </p:cNvPr>
          <p:cNvSpPr>
            <a:spLocks noGrp="1"/>
          </p:cNvSpPr>
          <p:nvPr>
            <p:ph type="pic" sz="quarter" idx="23"/>
          </p:nvPr>
        </p:nvSpPr>
        <p:spPr>
          <a:xfrm>
            <a:off x="6861772" y="0"/>
            <a:ext cx="2286000" cy="2569464"/>
          </a:xfrm>
        </p:spPr>
        <p:txBody>
          <a:bodyPr anchor="ctr" anchorCtr="0"/>
          <a:lstStyle>
            <a:lvl1pPr marL="0" indent="0" algn="ctr">
              <a:buNone/>
              <a:defRPr/>
            </a:lvl1pPr>
          </a:lstStyle>
          <a:p>
            <a:endParaRPr lang="en-GB" noProof="0"/>
          </a:p>
        </p:txBody>
      </p:sp>
      <p:sp>
        <p:nvSpPr>
          <p:cNvPr id="8" name="Picture Placeholder 7">
            <a:extLst>
              <a:ext uri="{FF2B5EF4-FFF2-40B4-BE49-F238E27FC236}">
                <a16:creationId xmlns:a16="http://schemas.microsoft.com/office/drawing/2014/main" id="{B3A1C2D6-ED41-D948-A13B-20715A274CC6}"/>
              </a:ext>
            </a:extLst>
          </p:cNvPr>
          <p:cNvSpPr>
            <a:spLocks noGrp="1"/>
          </p:cNvSpPr>
          <p:nvPr>
            <p:ph type="pic" sz="quarter" idx="24"/>
          </p:nvPr>
        </p:nvSpPr>
        <p:spPr>
          <a:xfrm>
            <a:off x="6861772" y="2569464"/>
            <a:ext cx="2286000" cy="2569464"/>
          </a:xfrm>
        </p:spPr>
        <p:txBody>
          <a:bodyPr anchor="ctr" anchorCtr="0"/>
          <a:lstStyle>
            <a:lvl1pPr marL="0" indent="0" algn="ctr">
              <a:buNone/>
              <a:defRPr/>
            </a:lvl1pPr>
          </a:lstStyle>
          <a:p>
            <a:endParaRPr lang="en-GB" noProof="0"/>
          </a:p>
        </p:txBody>
      </p:sp>
      <p:sp>
        <p:nvSpPr>
          <p:cNvPr id="9" name="Picture Placeholder 7">
            <a:extLst>
              <a:ext uri="{FF2B5EF4-FFF2-40B4-BE49-F238E27FC236}">
                <a16:creationId xmlns:a16="http://schemas.microsoft.com/office/drawing/2014/main" id="{01A0A417-92D9-0D40-9F33-124A3E558ACC}"/>
              </a:ext>
            </a:extLst>
          </p:cNvPr>
          <p:cNvSpPr>
            <a:spLocks noGrp="1"/>
          </p:cNvSpPr>
          <p:nvPr>
            <p:ph type="pic" sz="quarter" idx="25"/>
          </p:nvPr>
        </p:nvSpPr>
        <p:spPr>
          <a:xfrm>
            <a:off x="4581000" y="0"/>
            <a:ext cx="2286000" cy="2569464"/>
          </a:xfrm>
        </p:spPr>
        <p:txBody>
          <a:bodyPr anchor="ctr" anchorCtr="0"/>
          <a:lstStyle>
            <a:lvl1pPr marL="0" indent="0" algn="ctr">
              <a:buNone/>
              <a:defRPr/>
            </a:lvl1pPr>
          </a:lstStyle>
          <a:p>
            <a:endParaRPr lang="en-GB" noProof="0"/>
          </a:p>
        </p:txBody>
      </p:sp>
      <p:sp>
        <p:nvSpPr>
          <p:cNvPr id="10" name="Picture Placeholder 7">
            <a:extLst>
              <a:ext uri="{FF2B5EF4-FFF2-40B4-BE49-F238E27FC236}">
                <a16:creationId xmlns:a16="http://schemas.microsoft.com/office/drawing/2014/main" id="{3ABC9B0C-A878-FC4C-A363-D681962D055D}"/>
              </a:ext>
            </a:extLst>
          </p:cNvPr>
          <p:cNvSpPr>
            <a:spLocks noGrp="1"/>
          </p:cNvSpPr>
          <p:nvPr>
            <p:ph type="pic" sz="quarter" idx="26"/>
          </p:nvPr>
        </p:nvSpPr>
        <p:spPr>
          <a:xfrm>
            <a:off x="4581000" y="2569464"/>
            <a:ext cx="2286000" cy="2569464"/>
          </a:xfrm>
        </p:spPr>
        <p:txBody>
          <a:bodyPr anchor="ctr" anchorCtr="0"/>
          <a:lstStyle>
            <a:lvl1pPr marL="0" indent="0" algn="ctr">
              <a:buNone/>
              <a:defRPr/>
            </a:lvl1pPr>
          </a:lstStyle>
          <a:p>
            <a:endParaRPr lang="en-GB" noProof="0"/>
          </a:p>
        </p:txBody>
      </p:sp>
    </p:spTree>
    <p:extLst>
      <p:ext uri="{BB962C8B-B14F-4D97-AF65-F5344CB8AC3E}">
        <p14:creationId xmlns:p14="http://schemas.microsoft.com/office/powerpoint/2010/main" val="9404918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umn Exampl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DAEB-67B3-8143-8CB5-2E889BF3CD54}"/>
              </a:ext>
            </a:extLst>
          </p:cNvPr>
          <p:cNvSpPr>
            <a:spLocks noGrp="1"/>
          </p:cNvSpPr>
          <p:nvPr>
            <p:ph type="title"/>
          </p:nvPr>
        </p:nvSpPr>
        <p:spPr/>
        <p:txBody>
          <a:bodyPr/>
          <a:lstStyle>
            <a:lvl1pPr>
              <a:defRPr b="0" i="0"/>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FC5338C5-9DE0-8240-A39A-AB0A197D2EB7}"/>
              </a:ext>
            </a:extLst>
          </p:cNvPr>
          <p:cNvSpPr>
            <a:spLocks noGrp="1"/>
          </p:cNvSpPr>
          <p:nvPr>
            <p:ph type="sldNum" sz="quarter" idx="10"/>
          </p:nvPr>
        </p:nvSpPr>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a:t>
            </a:fld>
            <a:endParaRPr lang="en-GB">
              <a:latin typeface="Cera Pro" pitchFamily="2" charset="0"/>
            </a:endParaRPr>
          </a:p>
        </p:txBody>
      </p:sp>
      <p:sp>
        <p:nvSpPr>
          <p:cNvPr id="6" name="Content Placeholder 11">
            <a:extLst>
              <a:ext uri="{FF2B5EF4-FFF2-40B4-BE49-F238E27FC236}">
                <a16:creationId xmlns:a16="http://schemas.microsoft.com/office/drawing/2014/main" id="{F7F0B012-F34B-6B44-A838-7C64EA5066D2}"/>
              </a:ext>
            </a:extLst>
          </p:cNvPr>
          <p:cNvSpPr>
            <a:spLocks noGrp="1"/>
          </p:cNvSpPr>
          <p:nvPr>
            <p:ph sz="quarter" idx="21"/>
          </p:nvPr>
        </p:nvSpPr>
        <p:spPr>
          <a:xfrm>
            <a:off x="450000" y="1213338"/>
            <a:ext cx="1871170" cy="3466661"/>
          </a:xfrm>
        </p:spPr>
        <p:txBody>
          <a:bodyPr wrap="square" numCol="1">
            <a:normAutofit/>
          </a:bodyPr>
          <a:lstStyle>
            <a:lvl1pPr>
              <a:defRPr sz="1050" b="0" i="0"/>
            </a:lvl1pPr>
            <a:lvl2pPr>
              <a:defRPr sz="1050" b="0" i="0"/>
            </a:lvl2pPr>
            <a:lvl3pPr>
              <a:defRPr sz="1050" b="0" i="0"/>
            </a:lvl3pPr>
            <a:lvl4pPr>
              <a:defRPr sz="800" b="0" i="0"/>
            </a:lvl4pPr>
            <a:lvl5pPr>
              <a:defRPr sz="800" b="0" i="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Picture Placeholder 8">
            <a:extLst>
              <a:ext uri="{FF2B5EF4-FFF2-40B4-BE49-F238E27FC236}">
                <a16:creationId xmlns:a16="http://schemas.microsoft.com/office/drawing/2014/main" id="{2B341BB0-C6D9-5442-88A8-627927E4A363}"/>
              </a:ext>
            </a:extLst>
          </p:cNvPr>
          <p:cNvSpPr>
            <a:spLocks noGrp="1"/>
          </p:cNvSpPr>
          <p:nvPr>
            <p:ph type="pic" sz="quarter" idx="23"/>
          </p:nvPr>
        </p:nvSpPr>
        <p:spPr>
          <a:xfrm>
            <a:off x="2463558" y="1213337"/>
            <a:ext cx="2881440" cy="2881440"/>
          </a:xfrm>
        </p:spPr>
        <p:txBody>
          <a:bodyPr/>
          <a:lstStyle>
            <a:lvl1pPr>
              <a:defRPr/>
            </a:lvl1pPr>
          </a:lstStyle>
          <a:p>
            <a:endParaRPr lang="en-GB"/>
          </a:p>
        </p:txBody>
      </p:sp>
      <p:sp>
        <p:nvSpPr>
          <p:cNvPr id="17" name="Text Placeholder 16">
            <a:extLst>
              <a:ext uri="{FF2B5EF4-FFF2-40B4-BE49-F238E27FC236}">
                <a16:creationId xmlns:a16="http://schemas.microsoft.com/office/drawing/2014/main" id="{083D35D3-B562-714C-9531-428350D59464}"/>
              </a:ext>
            </a:extLst>
          </p:cNvPr>
          <p:cNvSpPr>
            <a:spLocks noGrp="1"/>
          </p:cNvSpPr>
          <p:nvPr>
            <p:ph type="body" sz="quarter" idx="29" hasCustomPrompt="1"/>
          </p:nvPr>
        </p:nvSpPr>
        <p:spPr>
          <a:xfrm>
            <a:off x="2463558" y="4194927"/>
            <a:ext cx="2881440" cy="475643"/>
          </a:xfrm>
        </p:spPr>
        <p:txBody>
          <a:bodyPr>
            <a:normAutofit/>
          </a:bodyPr>
          <a:lstStyle>
            <a:lvl1pPr marL="0" indent="0">
              <a:buNone/>
              <a:defRPr sz="850"/>
            </a:lvl1pPr>
          </a:lstStyle>
          <a:p>
            <a:pPr lvl="0"/>
            <a:r>
              <a:rPr lang="en-US"/>
              <a:t>Description</a:t>
            </a:r>
            <a:endParaRPr lang="en-GB"/>
          </a:p>
        </p:txBody>
      </p:sp>
      <p:sp>
        <p:nvSpPr>
          <p:cNvPr id="12" name="Picture Placeholder 8">
            <a:extLst>
              <a:ext uri="{FF2B5EF4-FFF2-40B4-BE49-F238E27FC236}">
                <a16:creationId xmlns:a16="http://schemas.microsoft.com/office/drawing/2014/main" id="{CE117372-3214-564D-B8A5-360D77D82480}"/>
              </a:ext>
            </a:extLst>
          </p:cNvPr>
          <p:cNvSpPr>
            <a:spLocks noGrp="1"/>
          </p:cNvSpPr>
          <p:nvPr>
            <p:ph type="pic" sz="quarter" idx="30"/>
          </p:nvPr>
        </p:nvSpPr>
        <p:spPr>
          <a:xfrm>
            <a:off x="5530554" y="1213337"/>
            <a:ext cx="2881440" cy="2881440"/>
          </a:xfrm>
        </p:spPr>
        <p:txBody>
          <a:bodyPr/>
          <a:lstStyle>
            <a:lvl1pPr>
              <a:defRPr/>
            </a:lvl1pPr>
          </a:lstStyle>
          <a:p>
            <a:endParaRPr lang="en-GB"/>
          </a:p>
        </p:txBody>
      </p:sp>
      <p:sp>
        <p:nvSpPr>
          <p:cNvPr id="13" name="Text Placeholder 16">
            <a:extLst>
              <a:ext uri="{FF2B5EF4-FFF2-40B4-BE49-F238E27FC236}">
                <a16:creationId xmlns:a16="http://schemas.microsoft.com/office/drawing/2014/main" id="{1DE1AC13-ED9F-9C45-9DFD-85130A29A825}"/>
              </a:ext>
            </a:extLst>
          </p:cNvPr>
          <p:cNvSpPr>
            <a:spLocks noGrp="1"/>
          </p:cNvSpPr>
          <p:nvPr>
            <p:ph type="body" sz="quarter" idx="31" hasCustomPrompt="1"/>
          </p:nvPr>
        </p:nvSpPr>
        <p:spPr>
          <a:xfrm>
            <a:off x="5527269" y="4194927"/>
            <a:ext cx="2881440" cy="475643"/>
          </a:xfrm>
        </p:spPr>
        <p:txBody>
          <a:bodyPr>
            <a:normAutofit/>
          </a:bodyPr>
          <a:lstStyle>
            <a:lvl1pPr marL="0" indent="0">
              <a:buNone/>
              <a:defRPr sz="850"/>
            </a:lvl1pPr>
          </a:lstStyle>
          <a:p>
            <a:pPr lvl="0"/>
            <a:r>
              <a:rPr lang="en-US"/>
              <a:t>Description</a:t>
            </a:r>
            <a:endParaRPr lang="en-GB"/>
          </a:p>
        </p:txBody>
      </p:sp>
      <p:sp>
        <p:nvSpPr>
          <p:cNvPr id="5" name="Footer Placeholder 4">
            <a:extLst>
              <a:ext uri="{FF2B5EF4-FFF2-40B4-BE49-F238E27FC236}">
                <a16:creationId xmlns:a16="http://schemas.microsoft.com/office/drawing/2014/main" id="{0183E041-455A-0F48-B19A-6FBB44DEA075}"/>
              </a:ext>
            </a:extLst>
          </p:cNvPr>
          <p:cNvSpPr>
            <a:spLocks noGrp="1"/>
          </p:cNvSpPr>
          <p:nvPr>
            <p:ph type="ftr" sz="quarter" idx="32"/>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216366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Column Exampl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DAEB-67B3-8143-8CB5-2E889BF3CD54}"/>
              </a:ext>
            </a:extLst>
          </p:cNvPr>
          <p:cNvSpPr>
            <a:spLocks noGrp="1"/>
          </p:cNvSpPr>
          <p:nvPr>
            <p:ph type="title"/>
          </p:nvPr>
        </p:nvSpPr>
        <p:spPr/>
        <p:txBody>
          <a:bodyPr/>
          <a:lstStyle>
            <a:lvl1pPr>
              <a:defRPr b="0" i="0"/>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FC5338C5-9DE0-8240-A39A-AB0A197D2EB7}"/>
              </a:ext>
            </a:extLst>
          </p:cNvPr>
          <p:cNvSpPr>
            <a:spLocks noGrp="1"/>
          </p:cNvSpPr>
          <p:nvPr>
            <p:ph type="sldNum" sz="quarter" idx="10"/>
          </p:nvPr>
        </p:nvSpPr>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a:t>
            </a:fld>
            <a:endParaRPr lang="en-GB">
              <a:latin typeface="Cera Pro" pitchFamily="2" charset="0"/>
            </a:endParaRPr>
          </a:p>
        </p:txBody>
      </p:sp>
      <p:sp>
        <p:nvSpPr>
          <p:cNvPr id="6" name="Content Placeholder 11">
            <a:extLst>
              <a:ext uri="{FF2B5EF4-FFF2-40B4-BE49-F238E27FC236}">
                <a16:creationId xmlns:a16="http://schemas.microsoft.com/office/drawing/2014/main" id="{F7F0B012-F34B-6B44-A838-7C64EA5066D2}"/>
              </a:ext>
            </a:extLst>
          </p:cNvPr>
          <p:cNvSpPr>
            <a:spLocks noGrp="1"/>
          </p:cNvSpPr>
          <p:nvPr>
            <p:ph sz="quarter" idx="21"/>
          </p:nvPr>
        </p:nvSpPr>
        <p:spPr>
          <a:xfrm>
            <a:off x="450000" y="1213338"/>
            <a:ext cx="1871170" cy="3466661"/>
          </a:xfrm>
        </p:spPr>
        <p:txBody>
          <a:bodyPr wrap="square" numCol="1">
            <a:normAutofit/>
          </a:bodyPr>
          <a:lstStyle>
            <a:lvl1pPr>
              <a:defRPr sz="1050" b="0" i="0"/>
            </a:lvl1pPr>
            <a:lvl2pPr>
              <a:defRPr sz="1050" b="0" i="0"/>
            </a:lvl2pPr>
            <a:lvl3pPr>
              <a:defRPr sz="1050" b="0" i="0"/>
            </a:lvl3pPr>
            <a:lvl4pPr>
              <a:defRPr sz="800" b="0" i="0"/>
            </a:lvl4pPr>
            <a:lvl5pPr>
              <a:defRPr sz="800" b="0" i="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Picture Placeholder 8">
            <a:extLst>
              <a:ext uri="{FF2B5EF4-FFF2-40B4-BE49-F238E27FC236}">
                <a16:creationId xmlns:a16="http://schemas.microsoft.com/office/drawing/2014/main" id="{2B341BB0-C6D9-5442-88A8-627927E4A363}"/>
              </a:ext>
            </a:extLst>
          </p:cNvPr>
          <p:cNvSpPr>
            <a:spLocks noGrp="1"/>
          </p:cNvSpPr>
          <p:nvPr>
            <p:ph type="pic" sz="quarter" idx="23"/>
          </p:nvPr>
        </p:nvSpPr>
        <p:spPr>
          <a:xfrm>
            <a:off x="2463558" y="1213337"/>
            <a:ext cx="1828800" cy="1828800"/>
          </a:xfrm>
        </p:spPr>
        <p:txBody>
          <a:bodyPr/>
          <a:lstStyle>
            <a:lvl1pPr>
              <a:defRPr/>
            </a:lvl1pPr>
          </a:lstStyle>
          <a:p>
            <a:endParaRPr lang="en-GB"/>
          </a:p>
        </p:txBody>
      </p:sp>
      <p:sp>
        <p:nvSpPr>
          <p:cNvPr id="17" name="Text Placeholder 16">
            <a:extLst>
              <a:ext uri="{FF2B5EF4-FFF2-40B4-BE49-F238E27FC236}">
                <a16:creationId xmlns:a16="http://schemas.microsoft.com/office/drawing/2014/main" id="{083D35D3-B562-714C-9531-428350D59464}"/>
              </a:ext>
            </a:extLst>
          </p:cNvPr>
          <p:cNvSpPr>
            <a:spLocks noGrp="1"/>
          </p:cNvSpPr>
          <p:nvPr>
            <p:ph type="body" sz="quarter" idx="29" hasCustomPrompt="1"/>
          </p:nvPr>
        </p:nvSpPr>
        <p:spPr>
          <a:xfrm>
            <a:off x="2463558" y="3168195"/>
            <a:ext cx="1828800" cy="761968"/>
          </a:xfrm>
        </p:spPr>
        <p:txBody>
          <a:bodyPr>
            <a:normAutofit/>
          </a:bodyPr>
          <a:lstStyle>
            <a:lvl1pPr marL="0" indent="0">
              <a:buNone/>
              <a:defRPr sz="850"/>
            </a:lvl1pPr>
          </a:lstStyle>
          <a:p>
            <a:pPr lvl="0"/>
            <a:r>
              <a:rPr lang="en-US"/>
              <a:t>Description</a:t>
            </a:r>
            <a:endParaRPr lang="en-GB"/>
          </a:p>
        </p:txBody>
      </p:sp>
      <p:sp>
        <p:nvSpPr>
          <p:cNvPr id="30" name="Picture Placeholder 8">
            <a:extLst>
              <a:ext uri="{FF2B5EF4-FFF2-40B4-BE49-F238E27FC236}">
                <a16:creationId xmlns:a16="http://schemas.microsoft.com/office/drawing/2014/main" id="{8F2B5C44-7725-8444-BE74-7D1EE2D7BDF4}"/>
              </a:ext>
            </a:extLst>
          </p:cNvPr>
          <p:cNvSpPr>
            <a:spLocks noGrp="1"/>
          </p:cNvSpPr>
          <p:nvPr>
            <p:ph type="pic" sz="quarter" idx="30"/>
          </p:nvPr>
        </p:nvSpPr>
        <p:spPr>
          <a:xfrm>
            <a:off x="4523376" y="1213337"/>
            <a:ext cx="1828800" cy="1828800"/>
          </a:xfrm>
        </p:spPr>
        <p:txBody>
          <a:bodyPr/>
          <a:lstStyle>
            <a:lvl1pPr>
              <a:defRPr/>
            </a:lvl1pPr>
          </a:lstStyle>
          <a:p>
            <a:endParaRPr lang="en-GB"/>
          </a:p>
        </p:txBody>
      </p:sp>
      <p:sp>
        <p:nvSpPr>
          <p:cNvPr id="31" name="Picture Placeholder 8">
            <a:extLst>
              <a:ext uri="{FF2B5EF4-FFF2-40B4-BE49-F238E27FC236}">
                <a16:creationId xmlns:a16="http://schemas.microsoft.com/office/drawing/2014/main" id="{D01492EA-8303-7943-B93F-139ADCB67AA8}"/>
              </a:ext>
            </a:extLst>
          </p:cNvPr>
          <p:cNvSpPr>
            <a:spLocks noGrp="1"/>
          </p:cNvSpPr>
          <p:nvPr>
            <p:ph type="pic" sz="quarter" idx="31"/>
          </p:nvPr>
        </p:nvSpPr>
        <p:spPr>
          <a:xfrm>
            <a:off x="6583194" y="1213337"/>
            <a:ext cx="1828800" cy="1828800"/>
          </a:xfrm>
        </p:spPr>
        <p:txBody>
          <a:bodyPr/>
          <a:lstStyle>
            <a:lvl1pPr>
              <a:defRPr/>
            </a:lvl1pPr>
          </a:lstStyle>
          <a:p>
            <a:endParaRPr lang="en-GB"/>
          </a:p>
        </p:txBody>
      </p:sp>
      <p:sp>
        <p:nvSpPr>
          <p:cNvPr id="32" name="Text Placeholder 16">
            <a:extLst>
              <a:ext uri="{FF2B5EF4-FFF2-40B4-BE49-F238E27FC236}">
                <a16:creationId xmlns:a16="http://schemas.microsoft.com/office/drawing/2014/main" id="{7476A8CD-50DF-9640-9709-2C1BD84812CD}"/>
              </a:ext>
            </a:extLst>
          </p:cNvPr>
          <p:cNvSpPr>
            <a:spLocks noGrp="1"/>
          </p:cNvSpPr>
          <p:nvPr>
            <p:ph type="body" sz="quarter" idx="32" hasCustomPrompt="1"/>
          </p:nvPr>
        </p:nvSpPr>
        <p:spPr>
          <a:xfrm>
            <a:off x="4523376" y="3168195"/>
            <a:ext cx="1828800" cy="761968"/>
          </a:xfrm>
        </p:spPr>
        <p:txBody>
          <a:bodyPr>
            <a:normAutofit/>
          </a:bodyPr>
          <a:lstStyle>
            <a:lvl1pPr marL="0" indent="0">
              <a:buNone/>
              <a:defRPr sz="850"/>
            </a:lvl1pPr>
          </a:lstStyle>
          <a:p>
            <a:pPr lvl="0"/>
            <a:r>
              <a:rPr lang="en-US"/>
              <a:t>Description</a:t>
            </a:r>
            <a:endParaRPr lang="en-GB"/>
          </a:p>
        </p:txBody>
      </p:sp>
      <p:sp>
        <p:nvSpPr>
          <p:cNvPr id="33" name="Text Placeholder 16">
            <a:extLst>
              <a:ext uri="{FF2B5EF4-FFF2-40B4-BE49-F238E27FC236}">
                <a16:creationId xmlns:a16="http://schemas.microsoft.com/office/drawing/2014/main" id="{13BFA433-2999-4444-882C-91DDA498EED0}"/>
              </a:ext>
            </a:extLst>
          </p:cNvPr>
          <p:cNvSpPr>
            <a:spLocks noGrp="1"/>
          </p:cNvSpPr>
          <p:nvPr>
            <p:ph type="body" sz="quarter" idx="33" hasCustomPrompt="1"/>
          </p:nvPr>
        </p:nvSpPr>
        <p:spPr>
          <a:xfrm>
            <a:off x="6583194" y="3168195"/>
            <a:ext cx="1828800" cy="761968"/>
          </a:xfrm>
        </p:spPr>
        <p:txBody>
          <a:bodyPr>
            <a:normAutofit/>
          </a:bodyPr>
          <a:lstStyle>
            <a:lvl1pPr marL="0" indent="0">
              <a:buNone/>
              <a:defRPr sz="850"/>
            </a:lvl1pPr>
          </a:lstStyle>
          <a:p>
            <a:pPr lvl="0"/>
            <a:r>
              <a:rPr lang="en-US"/>
              <a:t>Description</a:t>
            </a:r>
            <a:endParaRPr lang="en-GB"/>
          </a:p>
        </p:txBody>
      </p:sp>
      <p:sp>
        <p:nvSpPr>
          <p:cNvPr id="5" name="Footer Placeholder 4">
            <a:extLst>
              <a:ext uri="{FF2B5EF4-FFF2-40B4-BE49-F238E27FC236}">
                <a16:creationId xmlns:a16="http://schemas.microsoft.com/office/drawing/2014/main" id="{F94A273A-F565-334B-9C12-05D91A191D6F}"/>
              </a:ext>
            </a:extLst>
          </p:cNvPr>
          <p:cNvSpPr>
            <a:spLocks noGrp="1"/>
          </p:cNvSpPr>
          <p:nvPr>
            <p:ph type="ftr" sz="quarter" idx="34"/>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3610514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 Example Imag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EDAEB-67B3-8143-8CB5-2E889BF3CD54}"/>
              </a:ext>
            </a:extLst>
          </p:cNvPr>
          <p:cNvSpPr>
            <a:spLocks noGrp="1"/>
          </p:cNvSpPr>
          <p:nvPr>
            <p:ph type="title"/>
          </p:nvPr>
        </p:nvSpPr>
        <p:spPr/>
        <p:txBody>
          <a:bodyPr/>
          <a:lstStyle>
            <a:lvl1pPr>
              <a:defRPr b="0" i="0"/>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FC5338C5-9DE0-8240-A39A-AB0A197D2EB7}"/>
              </a:ext>
            </a:extLst>
          </p:cNvPr>
          <p:cNvSpPr>
            <a:spLocks noGrp="1"/>
          </p:cNvSpPr>
          <p:nvPr>
            <p:ph type="sldNum" sz="quarter" idx="10"/>
          </p:nvPr>
        </p:nvSpPr>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a:t>
            </a:fld>
            <a:endParaRPr lang="en-GB">
              <a:latin typeface="Cera Pro" pitchFamily="2" charset="0"/>
            </a:endParaRPr>
          </a:p>
        </p:txBody>
      </p:sp>
      <p:sp>
        <p:nvSpPr>
          <p:cNvPr id="6" name="Content Placeholder 11">
            <a:extLst>
              <a:ext uri="{FF2B5EF4-FFF2-40B4-BE49-F238E27FC236}">
                <a16:creationId xmlns:a16="http://schemas.microsoft.com/office/drawing/2014/main" id="{F7F0B012-F34B-6B44-A838-7C64EA5066D2}"/>
              </a:ext>
            </a:extLst>
          </p:cNvPr>
          <p:cNvSpPr>
            <a:spLocks noGrp="1"/>
          </p:cNvSpPr>
          <p:nvPr>
            <p:ph sz="quarter" idx="21"/>
          </p:nvPr>
        </p:nvSpPr>
        <p:spPr>
          <a:xfrm>
            <a:off x="450000" y="1213338"/>
            <a:ext cx="1871170" cy="3466661"/>
          </a:xfrm>
        </p:spPr>
        <p:txBody>
          <a:bodyPr wrap="square" numCol="1">
            <a:normAutofit/>
          </a:bodyPr>
          <a:lstStyle>
            <a:lvl1pPr>
              <a:defRPr sz="1050" b="0" i="0"/>
            </a:lvl1pPr>
            <a:lvl2pPr>
              <a:defRPr sz="1050" b="0" i="0"/>
            </a:lvl2pPr>
            <a:lvl3pPr>
              <a:defRPr sz="1050" b="0" i="0"/>
            </a:lvl3pPr>
            <a:lvl4pPr>
              <a:defRPr sz="800" b="0" i="0"/>
            </a:lvl4pPr>
            <a:lvl5pPr>
              <a:defRPr sz="800" b="0" i="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9" name="Picture Placeholder 8">
            <a:extLst>
              <a:ext uri="{FF2B5EF4-FFF2-40B4-BE49-F238E27FC236}">
                <a16:creationId xmlns:a16="http://schemas.microsoft.com/office/drawing/2014/main" id="{2B341BB0-C6D9-5442-88A8-627927E4A363}"/>
              </a:ext>
            </a:extLst>
          </p:cNvPr>
          <p:cNvSpPr>
            <a:spLocks noGrp="1"/>
          </p:cNvSpPr>
          <p:nvPr>
            <p:ph type="pic" sz="quarter" idx="23"/>
          </p:nvPr>
        </p:nvSpPr>
        <p:spPr>
          <a:xfrm>
            <a:off x="2463558" y="1213337"/>
            <a:ext cx="1371600" cy="1371600"/>
          </a:xfrm>
        </p:spPr>
        <p:txBody>
          <a:bodyPr/>
          <a:lstStyle>
            <a:lvl1pPr>
              <a:defRPr/>
            </a:lvl1pPr>
          </a:lstStyle>
          <a:p>
            <a:endParaRPr lang="en-GB"/>
          </a:p>
        </p:txBody>
      </p:sp>
      <p:sp>
        <p:nvSpPr>
          <p:cNvPr id="11" name="Picture Placeholder 8">
            <a:extLst>
              <a:ext uri="{FF2B5EF4-FFF2-40B4-BE49-F238E27FC236}">
                <a16:creationId xmlns:a16="http://schemas.microsoft.com/office/drawing/2014/main" id="{869D0E14-5537-754B-8564-978DE55BFAD1}"/>
              </a:ext>
            </a:extLst>
          </p:cNvPr>
          <p:cNvSpPr>
            <a:spLocks noGrp="1"/>
          </p:cNvSpPr>
          <p:nvPr>
            <p:ph type="pic" sz="quarter" idx="25"/>
          </p:nvPr>
        </p:nvSpPr>
        <p:spPr>
          <a:xfrm>
            <a:off x="3994982" y="1213337"/>
            <a:ext cx="1371600" cy="1371600"/>
          </a:xfrm>
        </p:spPr>
        <p:txBody>
          <a:bodyPr/>
          <a:lstStyle>
            <a:lvl1pPr>
              <a:defRPr/>
            </a:lvl1pPr>
          </a:lstStyle>
          <a:p>
            <a:endParaRPr lang="en-GB"/>
          </a:p>
        </p:txBody>
      </p:sp>
      <p:sp>
        <p:nvSpPr>
          <p:cNvPr id="13" name="Picture Placeholder 8">
            <a:extLst>
              <a:ext uri="{FF2B5EF4-FFF2-40B4-BE49-F238E27FC236}">
                <a16:creationId xmlns:a16="http://schemas.microsoft.com/office/drawing/2014/main" id="{4037FCFB-13BF-7A47-876D-525CAF3551B7}"/>
              </a:ext>
            </a:extLst>
          </p:cNvPr>
          <p:cNvSpPr>
            <a:spLocks noGrp="1"/>
          </p:cNvSpPr>
          <p:nvPr>
            <p:ph type="pic" sz="quarter" idx="27"/>
          </p:nvPr>
        </p:nvSpPr>
        <p:spPr>
          <a:xfrm>
            <a:off x="5526406" y="1213337"/>
            <a:ext cx="1371600" cy="1371600"/>
          </a:xfrm>
        </p:spPr>
        <p:txBody>
          <a:bodyPr/>
          <a:lstStyle>
            <a:lvl1pPr>
              <a:defRPr/>
            </a:lvl1pPr>
          </a:lstStyle>
          <a:p>
            <a:endParaRPr lang="en-GB"/>
          </a:p>
        </p:txBody>
      </p:sp>
      <p:sp>
        <p:nvSpPr>
          <p:cNvPr id="15" name="Picture Placeholder 8">
            <a:extLst>
              <a:ext uri="{FF2B5EF4-FFF2-40B4-BE49-F238E27FC236}">
                <a16:creationId xmlns:a16="http://schemas.microsoft.com/office/drawing/2014/main" id="{127A88F6-2C45-C24D-AD99-8547D8F92E11}"/>
              </a:ext>
            </a:extLst>
          </p:cNvPr>
          <p:cNvSpPr>
            <a:spLocks noGrp="1"/>
          </p:cNvSpPr>
          <p:nvPr>
            <p:ph type="pic" sz="quarter" idx="28"/>
          </p:nvPr>
        </p:nvSpPr>
        <p:spPr>
          <a:xfrm>
            <a:off x="7040394" y="1222764"/>
            <a:ext cx="1371600" cy="1371600"/>
          </a:xfrm>
        </p:spPr>
        <p:txBody>
          <a:bodyPr/>
          <a:lstStyle>
            <a:lvl1pPr>
              <a:defRPr/>
            </a:lvl1pPr>
          </a:lstStyle>
          <a:p>
            <a:endParaRPr lang="en-GB"/>
          </a:p>
        </p:txBody>
      </p:sp>
      <p:sp>
        <p:nvSpPr>
          <p:cNvPr id="17" name="Text Placeholder 16">
            <a:extLst>
              <a:ext uri="{FF2B5EF4-FFF2-40B4-BE49-F238E27FC236}">
                <a16:creationId xmlns:a16="http://schemas.microsoft.com/office/drawing/2014/main" id="{083D35D3-B562-714C-9531-428350D59464}"/>
              </a:ext>
            </a:extLst>
          </p:cNvPr>
          <p:cNvSpPr>
            <a:spLocks noGrp="1"/>
          </p:cNvSpPr>
          <p:nvPr>
            <p:ph type="body" sz="quarter" idx="29" hasCustomPrompt="1"/>
          </p:nvPr>
        </p:nvSpPr>
        <p:spPr>
          <a:xfrm>
            <a:off x="2463800" y="2678816"/>
            <a:ext cx="1371600" cy="281200"/>
          </a:xfrm>
        </p:spPr>
        <p:txBody>
          <a:bodyPr>
            <a:normAutofit/>
          </a:bodyPr>
          <a:lstStyle>
            <a:lvl1pPr marL="0" indent="0">
              <a:buNone/>
              <a:defRPr sz="850"/>
            </a:lvl1pPr>
          </a:lstStyle>
          <a:p>
            <a:pPr lvl="0"/>
            <a:r>
              <a:rPr lang="en-US"/>
              <a:t>Description</a:t>
            </a:r>
            <a:endParaRPr lang="en-GB"/>
          </a:p>
        </p:txBody>
      </p:sp>
      <p:sp>
        <p:nvSpPr>
          <p:cNvPr id="19" name="Text Placeholder 16">
            <a:extLst>
              <a:ext uri="{FF2B5EF4-FFF2-40B4-BE49-F238E27FC236}">
                <a16:creationId xmlns:a16="http://schemas.microsoft.com/office/drawing/2014/main" id="{95E3BCC7-65D4-4446-96F5-5B716159D327}"/>
              </a:ext>
            </a:extLst>
          </p:cNvPr>
          <p:cNvSpPr>
            <a:spLocks noGrp="1"/>
          </p:cNvSpPr>
          <p:nvPr>
            <p:ph type="body" sz="quarter" idx="30" hasCustomPrompt="1"/>
          </p:nvPr>
        </p:nvSpPr>
        <p:spPr>
          <a:xfrm>
            <a:off x="7040394" y="2678816"/>
            <a:ext cx="1371600" cy="281200"/>
          </a:xfrm>
        </p:spPr>
        <p:txBody>
          <a:bodyPr>
            <a:normAutofit/>
          </a:bodyPr>
          <a:lstStyle>
            <a:lvl1pPr marL="0" indent="0">
              <a:buNone/>
              <a:defRPr sz="850"/>
            </a:lvl1pPr>
          </a:lstStyle>
          <a:p>
            <a:pPr lvl="0"/>
            <a:r>
              <a:rPr lang="en-US"/>
              <a:t>Description</a:t>
            </a:r>
            <a:endParaRPr lang="en-GB"/>
          </a:p>
        </p:txBody>
      </p:sp>
      <p:sp>
        <p:nvSpPr>
          <p:cNvPr id="20" name="Text Placeholder 16">
            <a:extLst>
              <a:ext uri="{FF2B5EF4-FFF2-40B4-BE49-F238E27FC236}">
                <a16:creationId xmlns:a16="http://schemas.microsoft.com/office/drawing/2014/main" id="{BF4FC4BF-65BC-334D-B9B6-AB6C89E599DD}"/>
              </a:ext>
            </a:extLst>
          </p:cNvPr>
          <p:cNvSpPr>
            <a:spLocks noGrp="1"/>
          </p:cNvSpPr>
          <p:nvPr>
            <p:ph type="body" sz="quarter" idx="31" hasCustomPrompt="1"/>
          </p:nvPr>
        </p:nvSpPr>
        <p:spPr>
          <a:xfrm>
            <a:off x="5514862" y="2678816"/>
            <a:ext cx="1371600" cy="281200"/>
          </a:xfrm>
        </p:spPr>
        <p:txBody>
          <a:bodyPr>
            <a:normAutofit/>
          </a:bodyPr>
          <a:lstStyle>
            <a:lvl1pPr marL="0" indent="0">
              <a:buNone/>
              <a:defRPr sz="850"/>
            </a:lvl1pPr>
          </a:lstStyle>
          <a:p>
            <a:pPr lvl="0"/>
            <a:r>
              <a:rPr lang="en-US"/>
              <a:t>Description</a:t>
            </a:r>
            <a:endParaRPr lang="en-GB"/>
          </a:p>
        </p:txBody>
      </p:sp>
      <p:sp>
        <p:nvSpPr>
          <p:cNvPr id="21" name="Text Placeholder 16">
            <a:extLst>
              <a:ext uri="{FF2B5EF4-FFF2-40B4-BE49-F238E27FC236}">
                <a16:creationId xmlns:a16="http://schemas.microsoft.com/office/drawing/2014/main" id="{5A7229A7-7133-B64D-987E-3E148369BBF1}"/>
              </a:ext>
            </a:extLst>
          </p:cNvPr>
          <p:cNvSpPr>
            <a:spLocks noGrp="1"/>
          </p:cNvSpPr>
          <p:nvPr>
            <p:ph type="body" sz="quarter" idx="32" hasCustomPrompt="1"/>
          </p:nvPr>
        </p:nvSpPr>
        <p:spPr>
          <a:xfrm>
            <a:off x="3989331" y="2678816"/>
            <a:ext cx="1371600" cy="281200"/>
          </a:xfrm>
        </p:spPr>
        <p:txBody>
          <a:bodyPr>
            <a:normAutofit/>
          </a:bodyPr>
          <a:lstStyle>
            <a:lvl1pPr marL="0" indent="0">
              <a:buNone/>
              <a:defRPr sz="850"/>
            </a:lvl1pPr>
          </a:lstStyle>
          <a:p>
            <a:pPr lvl="0"/>
            <a:r>
              <a:rPr lang="en-US"/>
              <a:t>Description</a:t>
            </a:r>
            <a:endParaRPr lang="en-GB"/>
          </a:p>
        </p:txBody>
      </p:sp>
      <p:sp>
        <p:nvSpPr>
          <p:cNvPr id="14" name="Picture Placeholder 8">
            <a:extLst>
              <a:ext uri="{FF2B5EF4-FFF2-40B4-BE49-F238E27FC236}">
                <a16:creationId xmlns:a16="http://schemas.microsoft.com/office/drawing/2014/main" id="{7274B038-9C27-7D44-B4B7-FA9AC224CF31}"/>
              </a:ext>
            </a:extLst>
          </p:cNvPr>
          <p:cNvSpPr>
            <a:spLocks noGrp="1"/>
          </p:cNvSpPr>
          <p:nvPr>
            <p:ph type="pic" sz="quarter" idx="33"/>
          </p:nvPr>
        </p:nvSpPr>
        <p:spPr>
          <a:xfrm>
            <a:off x="2463558" y="3044468"/>
            <a:ext cx="1371600" cy="1371600"/>
          </a:xfrm>
        </p:spPr>
        <p:txBody>
          <a:bodyPr/>
          <a:lstStyle>
            <a:lvl1pPr>
              <a:defRPr/>
            </a:lvl1pPr>
          </a:lstStyle>
          <a:p>
            <a:endParaRPr lang="en-GB"/>
          </a:p>
        </p:txBody>
      </p:sp>
      <p:sp>
        <p:nvSpPr>
          <p:cNvPr id="16" name="Picture Placeholder 8">
            <a:extLst>
              <a:ext uri="{FF2B5EF4-FFF2-40B4-BE49-F238E27FC236}">
                <a16:creationId xmlns:a16="http://schemas.microsoft.com/office/drawing/2014/main" id="{0F458454-0224-C04E-992D-5016AB19805D}"/>
              </a:ext>
            </a:extLst>
          </p:cNvPr>
          <p:cNvSpPr>
            <a:spLocks noGrp="1"/>
          </p:cNvSpPr>
          <p:nvPr>
            <p:ph type="pic" sz="quarter" idx="34"/>
          </p:nvPr>
        </p:nvSpPr>
        <p:spPr>
          <a:xfrm>
            <a:off x="3994982" y="3044468"/>
            <a:ext cx="1371600" cy="1371600"/>
          </a:xfrm>
        </p:spPr>
        <p:txBody>
          <a:bodyPr/>
          <a:lstStyle>
            <a:lvl1pPr>
              <a:defRPr/>
            </a:lvl1pPr>
          </a:lstStyle>
          <a:p>
            <a:endParaRPr lang="en-GB"/>
          </a:p>
        </p:txBody>
      </p:sp>
      <p:sp>
        <p:nvSpPr>
          <p:cNvPr id="18" name="Picture Placeholder 8">
            <a:extLst>
              <a:ext uri="{FF2B5EF4-FFF2-40B4-BE49-F238E27FC236}">
                <a16:creationId xmlns:a16="http://schemas.microsoft.com/office/drawing/2014/main" id="{4765A914-637A-4E40-97BC-77334C772E24}"/>
              </a:ext>
            </a:extLst>
          </p:cNvPr>
          <p:cNvSpPr>
            <a:spLocks noGrp="1"/>
          </p:cNvSpPr>
          <p:nvPr>
            <p:ph type="pic" sz="quarter" idx="35"/>
          </p:nvPr>
        </p:nvSpPr>
        <p:spPr>
          <a:xfrm>
            <a:off x="5526406" y="3044468"/>
            <a:ext cx="1371600" cy="1371600"/>
          </a:xfrm>
        </p:spPr>
        <p:txBody>
          <a:bodyPr/>
          <a:lstStyle>
            <a:lvl1pPr>
              <a:defRPr/>
            </a:lvl1pPr>
          </a:lstStyle>
          <a:p>
            <a:endParaRPr lang="en-GB"/>
          </a:p>
        </p:txBody>
      </p:sp>
      <p:sp>
        <p:nvSpPr>
          <p:cNvPr id="22" name="Picture Placeholder 8">
            <a:extLst>
              <a:ext uri="{FF2B5EF4-FFF2-40B4-BE49-F238E27FC236}">
                <a16:creationId xmlns:a16="http://schemas.microsoft.com/office/drawing/2014/main" id="{FA3FFBDA-A205-8948-B084-FDDF7700396C}"/>
              </a:ext>
            </a:extLst>
          </p:cNvPr>
          <p:cNvSpPr>
            <a:spLocks noGrp="1"/>
          </p:cNvSpPr>
          <p:nvPr>
            <p:ph type="pic" sz="quarter" idx="36"/>
          </p:nvPr>
        </p:nvSpPr>
        <p:spPr>
          <a:xfrm>
            <a:off x="7040394" y="3053895"/>
            <a:ext cx="1371600" cy="1371600"/>
          </a:xfrm>
        </p:spPr>
        <p:txBody>
          <a:bodyPr/>
          <a:lstStyle>
            <a:lvl1pPr>
              <a:defRPr/>
            </a:lvl1pPr>
          </a:lstStyle>
          <a:p>
            <a:endParaRPr lang="en-GB"/>
          </a:p>
        </p:txBody>
      </p:sp>
      <p:sp>
        <p:nvSpPr>
          <p:cNvPr id="23" name="Text Placeholder 16">
            <a:extLst>
              <a:ext uri="{FF2B5EF4-FFF2-40B4-BE49-F238E27FC236}">
                <a16:creationId xmlns:a16="http://schemas.microsoft.com/office/drawing/2014/main" id="{25163C65-9BA9-144F-A774-92BAB16FAC8A}"/>
              </a:ext>
            </a:extLst>
          </p:cNvPr>
          <p:cNvSpPr>
            <a:spLocks noGrp="1"/>
          </p:cNvSpPr>
          <p:nvPr>
            <p:ph type="body" sz="quarter" idx="37" hasCustomPrompt="1"/>
          </p:nvPr>
        </p:nvSpPr>
        <p:spPr>
          <a:xfrm>
            <a:off x="2463800" y="4509947"/>
            <a:ext cx="1371600" cy="281200"/>
          </a:xfrm>
        </p:spPr>
        <p:txBody>
          <a:bodyPr>
            <a:normAutofit/>
          </a:bodyPr>
          <a:lstStyle>
            <a:lvl1pPr marL="0" indent="0">
              <a:buNone/>
              <a:defRPr sz="850"/>
            </a:lvl1pPr>
          </a:lstStyle>
          <a:p>
            <a:pPr lvl="0"/>
            <a:r>
              <a:rPr lang="en-US"/>
              <a:t>Description</a:t>
            </a:r>
            <a:endParaRPr lang="en-GB"/>
          </a:p>
        </p:txBody>
      </p:sp>
      <p:sp>
        <p:nvSpPr>
          <p:cNvPr id="24" name="Text Placeholder 16">
            <a:extLst>
              <a:ext uri="{FF2B5EF4-FFF2-40B4-BE49-F238E27FC236}">
                <a16:creationId xmlns:a16="http://schemas.microsoft.com/office/drawing/2014/main" id="{A7D04AE4-C43D-9740-88D3-4C09C67231B2}"/>
              </a:ext>
            </a:extLst>
          </p:cNvPr>
          <p:cNvSpPr>
            <a:spLocks noGrp="1"/>
          </p:cNvSpPr>
          <p:nvPr>
            <p:ph type="body" sz="quarter" idx="38" hasCustomPrompt="1"/>
          </p:nvPr>
        </p:nvSpPr>
        <p:spPr>
          <a:xfrm>
            <a:off x="7040394" y="4509947"/>
            <a:ext cx="1371600" cy="281200"/>
          </a:xfrm>
        </p:spPr>
        <p:txBody>
          <a:bodyPr>
            <a:normAutofit/>
          </a:bodyPr>
          <a:lstStyle>
            <a:lvl1pPr marL="0" indent="0">
              <a:buNone/>
              <a:defRPr sz="850"/>
            </a:lvl1pPr>
          </a:lstStyle>
          <a:p>
            <a:pPr lvl="0"/>
            <a:r>
              <a:rPr lang="en-US"/>
              <a:t>Description</a:t>
            </a:r>
            <a:endParaRPr lang="en-GB"/>
          </a:p>
        </p:txBody>
      </p:sp>
      <p:sp>
        <p:nvSpPr>
          <p:cNvPr id="25" name="Text Placeholder 16">
            <a:extLst>
              <a:ext uri="{FF2B5EF4-FFF2-40B4-BE49-F238E27FC236}">
                <a16:creationId xmlns:a16="http://schemas.microsoft.com/office/drawing/2014/main" id="{F3B52B26-E344-BC46-AFB4-EEC527CE1B36}"/>
              </a:ext>
            </a:extLst>
          </p:cNvPr>
          <p:cNvSpPr>
            <a:spLocks noGrp="1"/>
          </p:cNvSpPr>
          <p:nvPr>
            <p:ph type="body" sz="quarter" idx="39" hasCustomPrompt="1"/>
          </p:nvPr>
        </p:nvSpPr>
        <p:spPr>
          <a:xfrm>
            <a:off x="5514862" y="4509947"/>
            <a:ext cx="1371600" cy="281200"/>
          </a:xfrm>
        </p:spPr>
        <p:txBody>
          <a:bodyPr>
            <a:normAutofit/>
          </a:bodyPr>
          <a:lstStyle>
            <a:lvl1pPr marL="0" indent="0">
              <a:buNone/>
              <a:defRPr sz="850"/>
            </a:lvl1pPr>
          </a:lstStyle>
          <a:p>
            <a:pPr lvl="0"/>
            <a:r>
              <a:rPr lang="en-US"/>
              <a:t>Description</a:t>
            </a:r>
            <a:endParaRPr lang="en-GB"/>
          </a:p>
        </p:txBody>
      </p:sp>
      <p:sp>
        <p:nvSpPr>
          <p:cNvPr id="26" name="Text Placeholder 16">
            <a:extLst>
              <a:ext uri="{FF2B5EF4-FFF2-40B4-BE49-F238E27FC236}">
                <a16:creationId xmlns:a16="http://schemas.microsoft.com/office/drawing/2014/main" id="{406670B3-E9E0-8E45-940D-2CD8BE566AE4}"/>
              </a:ext>
            </a:extLst>
          </p:cNvPr>
          <p:cNvSpPr>
            <a:spLocks noGrp="1"/>
          </p:cNvSpPr>
          <p:nvPr>
            <p:ph type="body" sz="quarter" idx="40" hasCustomPrompt="1"/>
          </p:nvPr>
        </p:nvSpPr>
        <p:spPr>
          <a:xfrm>
            <a:off x="3989331" y="4509947"/>
            <a:ext cx="1371600" cy="281200"/>
          </a:xfrm>
        </p:spPr>
        <p:txBody>
          <a:bodyPr>
            <a:normAutofit/>
          </a:bodyPr>
          <a:lstStyle>
            <a:lvl1pPr marL="0" indent="0">
              <a:buNone/>
              <a:defRPr sz="850"/>
            </a:lvl1pPr>
          </a:lstStyle>
          <a:p>
            <a:pPr lvl="0"/>
            <a:r>
              <a:rPr lang="en-US"/>
              <a:t>Description</a:t>
            </a:r>
            <a:endParaRPr lang="en-GB"/>
          </a:p>
        </p:txBody>
      </p:sp>
      <p:sp>
        <p:nvSpPr>
          <p:cNvPr id="5" name="Footer Placeholder 4">
            <a:extLst>
              <a:ext uri="{FF2B5EF4-FFF2-40B4-BE49-F238E27FC236}">
                <a16:creationId xmlns:a16="http://schemas.microsoft.com/office/drawing/2014/main" id="{2D12B544-5BC5-C34E-A61A-E8F0B9EFBCA5}"/>
              </a:ext>
            </a:extLst>
          </p:cNvPr>
          <p:cNvSpPr>
            <a:spLocks noGrp="1"/>
          </p:cNvSpPr>
          <p:nvPr>
            <p:ph type="ftr" sz="quarter" idx="41"/>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1180446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365D9-D04F-7242-98FF-ECE37DCE559D}"/>
              </a:ext>
            </a:extLst>
          </p:cNvPr>
          <p:cNvSpPr>
            <a:spLocks noGrp="1"/>
          </p:cNvSpPr>
          <p:nvPr>
            <p:ph type="title"/>
          </p:nvPr>
        </p:nvSpPr>
        <p:spPr/>
        <p:txBody>
          <a:bodyPr/>
          <a:lstStyle>
            <a:lvl1pPr>
              <a:defRPr b="0" i="0"/>
            </a:lvl1pPr>
          </a:lstStyle>
          <a:p>
            <a:r>
              <a:rPr lang="en-US"/>
              <a:t>Click to edit Master title style</a:t>
            </a:r>
            <a:endParaRPr lang="en-GB"/>
          </a:p>
        </p:txBody>
      </p:sp>
      <p:sp>
        <p:nvSpPr>
          <p:cNvPr id="3" name="Slide Number Placeholder 2">
            <a:extLst>
              <a:ext uri="{FF2B5EF4-FFF2-40B4-BE49-F238E27FC236}">
                <a16:creationId xmlns:a16="http://schemas.microsoft.com/office/drawing/2014/main" id="{FA5C8B16-0CDA-C945-9F82-340F9FAC918A}"/>
              </a:ext>
            </a:extLst>
          </p:cNvPr>
          <p:cNvSpPr>
            <a:spLocks noGrp="1"/>
          </p:cNvSpPr>
          <p:nvPr>
            <p:ph type="sldNum" sz="quarter" idx="10"/>
          </p:nvPr>
        </p:nvSpPr>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a:t>
            </a:fld>
            <a:endParaRPr lang="en-GB">
              <a:latin typeface="Cera Pro" pitchFamily="2" charset="0"/>
            </a:endParaRPr>
          </a:p>
        </p:txBody>
      </p:sp>
      <p:sp>
        <p:nvSpPr>
          <p:cNvPr id="5" name="Footer Placeholder 4">
            <a:extLst>
              <a:ext uri="{FF2B5EF4-FFF2-40B4-BE49-F238E27FC236}">
                <a16:creationId xmlns:a16="http://schemas.microsoft.com/office/drawing/2014/main" id="{E8E29807-786B-C749-84D0-C273B4D9AD54}"/>
              </a:ext>
            </a:extLst>
          </p:cNvPr>
          <p:cNvSpPr>
            <a:spLocks noGrp="1"/>
          </p:cNvSpPr>
          <p:nvPr>
            <p:ph type="ftr" sz="quarter" idx="11"/>
          </p:nvPr>
        </p:nvSpPr>
        <p:spPr/>
        <p:txBody>
          <a:body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27816252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image" Target="../media/image1.emf"/><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theme" Target="../theme/theme2.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e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3.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4001" r:id="rId1"/>
    <p:sldLayoutId id="2147483905" r:id="rId2"/>
  </p:sldLayoutIdLst>
  <p:hf hdr="0" dt="0"/>
  <p:txStyles>
    <p:titleStyle>
      <a:lvl1pPr algn="ctr" defTabSz="457200" rtl="0" eaLnBrk="1" fontAlgn="base" hangingPunct="1">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1" fontAlgn="base" hangingPunct="1">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43710" y="1213184"/>
            <a:ext cx="7885263" cy="3360158"/>
          </a:xfrm>
          <a:prstGeom prst="rect">
            <a:avLst/>
          </a:prstGeom>
        </p:spPr>
        <p:txBody>
          <a:bodyPr vert="horz" lIns="0" tIns="0" rIns="0" bIns="0" rtlCol="0">
            <a:normAutofit/>
          </a:bodyPr>
          <a:lstStyle/>
          <a:p>
            <a:pPr lvl="0"/>
            <a:r>
              <a:rPr lang="da-DK" noProof="0" err="1"/>
              <a:t>Click</a:t>
            </a:r>
            <a:r>
              <a:rPr lang="da-DK" noProof="0"/>
              <a:t> to </a:t>
            </a:r>
            <a:r>
              <a:rPr lang="da-DK" noProof="0" err="1"/>
              <a:t>edit</a:t>
            </a:r>
            <a:r>
              <a:rPr lang="da-DK" noProof="0"/>
              <a:t> Master </a:t>
            </a:r>
            <a:r>
              <a:rPr lang="da-DK" noProof="0" err="1"/>
              <a:t>text</a:t>
            </a:r>
            <a:r>
              <a:rPr lang="da-DK" noProof="0"/>
              <a:t> </a:t>
            </a:r>
            <a:r>
              <a:rPr lang="da-DK" noProof="0" err="1"/>
              <a:t>styles</a:t>
            </a:r>
            <a:endParaRPr lang="da-DK" noProof="0"/>
          </a:p>
          <a:p>
            <a:pPr lvl="1"/>
            <a:r>
              <a:rPr lang="da-DK" noProof="0"/>
              <a:t>Second </a:t>
            </a:r>
            <a:r>
              <a:rPr lang="da-DK" noProof="0" err="1"/>
              <a:t>level</a:t>
            </a:r>
            <a:endParaRPr lang="da-DK" noProof="0"/>
          </a:p>
          <a:p>
            <a:pPr lvl="2"/>
            <a:r>
              <a:rPr lang="da-DK" noProof="0"/>
              <a:t>Third </a:t>
            </a:r>
            <a:r>
              <a:rPr lang="da-DK" noProof="0" err="1"/>
              <a:t>level</a:t>
            </a:r>
            <a:endParaRPr lang="da-DK" noProof="0"/>
          </a:p>
          <a:p>
            <a:pPr lvl="3"/>
            <a:r>
              <a:rPr lang="da-DK" noProof="0" err="1"/>
              <a:t>Fourth</a:t>
            </a:r>
            <a:r>
              <a:rPr lang="da-DK" noProof="0"/>
              <a:t> </a:t>
            </a:r>
            <a:r>
              <a:rPr lang="da-DK" noProof="0" err="1"/>
              <a:t>level</a:t>
            </a:r>
            <a:endParaRPr lang="da-DK" noProof="0"/>
          </a:p>
          <a:p>
            <a:pPr lvl="4"/>
            <a:r>
              <a:rPr lang="da-DK" noProof="0"/>
              <a:t>Fifth </a:t>
            </a:r>
            <a:r>
              <a:rPr lang="da-DK" noProof="0" err="1"/>
              <a:t>level</a:t>
            </a:r>
            <a:endParaRPr lang="en-US" noProof="0"/>
          </a:p>
        </p:txBody>
      </p:sp>
      <p:sp>
        <p:nvSpPr>
          <p:cNvPr id="2097" name="Title Placeholder 5"/>
          <p:cNvSpPr>
            <a:spLocks noGrp="1"/>
          </p:cNvSpPr>
          <p:nvPr>
            <p:ph type="title"/>
          </p:nvPr>
        </p:nvSpPr>
        <p:spPr bwMode="auto">
          <a:xfrm>
            <a:off x="443711" y="570158"/>
            <a:ext cx="7885262" cy="450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p>
            <a:pPr lvl="0"/>
            <a:r>
              <a:rPr lang="da-DK" err="1"/>
              <a:t>Click</a:t>
            </a:r>
            <a:r>
              <a:rPr lang="da-DK"/>
              <a:t> to </a:t>
            </a:r>
            <a:r>
              <a:rPr lang="da-DK" err="1"/>
              <a:t>edit</a:t>
            </a:r>
            <a:r>
              <a:rPr lang="da-DK"/>
              <a:t> Master </a:t>
            </a:r>
            <a:r>
              <a:rPr lang="da-DK" err="1"/>
              <a:t>title</a:t>
            </a:r>
            <a:r>
              <a:rPr lang="da-DK"/>
              <a:t> </a:t>
            </a:r>
            <a:r>
              <a:rPr lang="da-DK" err="1"/>
              <a:t>style</a:t>
            </a:r>
            <a:endParaRPr lang="en-GB" noProof="0"/>
          </a:p>
        </p:txBody>
      </p:sp>
      <p:pic>
        <p:nvPicPr>
          <p:cNvPr id="11" name="Picture 10">
            <a:extLst>
              <a:ext uri="{FF2B5EF4-FFF2-40B4-BE49-F238E27FC236}">
                <a16:creationId xmlns:a16="http://schemas.microsoft.com/office/drawing/2014/main" id="{76B71265-8BD5-864F-8C5E-BD5C633B747B}"/>
              </a:ext>
            </a:extLst>
          </p:cNvPr>
          <p:cNvPicPr>
            <a:picLocks noChangeAspect="1"/>
          </p:cNvPicPr>
          <p:nvPr userDrawn="1"/>
        </p:nvPicPr>
        <p:blipFill>
          <a:blip r:embed="rId18" cstate="hqprint">
            <a:extLst>
              <a:ext uri="{28A0092B-C50C-407E-A947-70E740481C1C}">
                <a14:useLocalDpi xmlns:a14="http://schemas.microsoft.com/office/drawing/2010/main"/>
              </a:ext>
            </a:extLst>
          </a:blip>
          <a:stretch>
            <a:fillRect/>
          </a:stretch>
        </p:blipFill>
        <p:spPr>
          <a:xfrm>
            <a:off x="132187" y="154023"/>
            <a:ext cx="311524" cy="311524"/>
          </a:xfrm>
          <a:prstGeom prst="rect">
            <a:avLst/>
          </a:prstGeom>
        </p:spPr>
      </p:pic>
      <p:sp>
        <p:nvSpPr>
          <p:cNvPr id="8" name="Slide Number Placeholder 4">
            <a:extLst>
              <a:ext uri="{FF2B5EF4-FFF2-40B4-BE49-F238E27FC236}">
                <a16:creationId xmlns:a16="http://schemas.microsoft.com/office/drawing/2014/main" id="{4DAE0D8E-7DA1-FF4F-8AD3-91C52F249C71}"/>
              </a:ext>
            </a:extLst>
          </p:cNvPr>
          <p:cNvSpPr>
            <a:spLocks noGrp="1"/>
          </p:cNvSpPr>
          <p:nvPr>
            <p:ph type="sldNum" sz="quarter" idx="4"/>
          </p:nvPr>
        </p:nvSpPr>
        <p:spPr>
          <a:xfrm>
            <a:off x="8601075" y="4767263"/>
            <a:ext cx="542925" cy="274637"/>
          </a:xfrm>
          <a:prstGeom prst="rect">
            <a:avLst/>
          </a:prstGeom>
        </p:spPr>
        <p:txBody>
          <a:bodyPr vert="horz" lIns="0" tIns="0" rIns="0" bIns="0" rtlCol="0" anchor="ctr" anchorCtr="0"/>
          <a:lstStyle>
            <a:lvl1pPr algn="l" fontAlgn="auto">
              <a:lnSpc>
                <a:spcPct val="100000"/>
              </a:lnSpc>
              <a:spcBef>
                <a:spcPts val="0"/>
              </a:spcBef>
              <a:spcAft>
                <a:spcPts val="0"/>
              </a:spcAft>
              <a:defRPr sz="600">
                <a:solidFill>
                  <a:schemeClr val="bg2">
                    <a:lumMod val="65000"/>
                  </a:schemeClr>
                </a:solidFill>
                <a:latin typeface="Arial" charset="0"/>
                <a:ea typeface="Arial" charset="0"/>
                <a:cs typeface="Arial" charset="0"/>
              </a:defRPr>
            </a:lvl1pPr>
          </a:lstStyle>
          <a:p>
            <a:pPr>
              <a:defRPr/>
            </a:pPr>
            <a:r>
              <a:rPr lang="en-GB">
                <a:latin typeface="Cera Pro" pitchFamily="2" charset="0"/>
              </a:rPr>
              <a:t>Page </a:t>
            </a:r>
            <a:fld id="{59C479F0-10A2-9F40-AAC5-129E45E74B8F}" type="slidenum">
              <a:rPr lang="en-GB" smtClean="0">
                <a:latin typeface="Cera Pro" pitchFamily="2" charset="0"/>
              </a:rPr>
              <a:pPr>
                <a:defRPr/>
              </a:pPr>
              <a:t>‹#›</a:t>
            </a:fld>
            <a:endParaRPr lang="en-GB">
              <a:latin typeface="Cera Pro" pitchFamily="2" charset="0"/>
            </a:endParaRPr>
          </a:p>
        </p:txBody>
      </p:sp>
      <p:sp>
        <p:nvSpPr>
          <p:cNvPr id="5" name="Footer Placeholder 4">
            <a:extLst>
              <a:ext uri="{FF2B5EF4-FFF2-40B4-BE49-F238E27FC236}">
                <a16:creationId xmlns:a16="http://schemas.microsoft.com/office/drawing/2014/main" id="{CB005669-B0F3-634A-B456-677CC8D2F96C}"/>
              </a:ext>
            </a:extLst>
          </p:cNvPr>
          <p:cNvSpPr>
            <a:spLocks noGrp="1"/>
          </p:cNvSpPr>
          <p:nvPr>
            <p:ph type="ftr" sz="quarter" idx="3"/>
          </p:nvPr>
        </p:nvSpPr>
        <p:spPr>
          <a:xfrm>
            <a:off x="5514975" y="4767263"/>
            <a:ext cx="3086100" cy="274637"/>
          </a:xfrm>
          <a:prstGeom prst="rect">
            <a:avLst/>
          </a:prstGeom>
        </p:spPr>
        <p:txBody>
          <a:bodyPr vert="horz" lIns="91440" tIns="45720" rIns="91440" bIns="45720" rtlCol="0" anchor="ctr"/>
          <a:lstStyle>
            <a:lvl1pPr algn="r">
              <a:defRPr sz="600">
                <a:solidFill>
                  <a:schemeClr val="bg2">
                    <a:lumMod val="65000"/>
                  </a:schemeClr>
                </a:solidFill>
              </a:defRPr>
            </a:lvl1pPr>
          </a:lstStyle>
          <a:p>
            <a:r>
              <a:rPr lang="en-US">
                <a:latin typeface="Cera Pro" pitchFamily="2" charset="0"/>
              </a:rPr>
              <a:t>©2020 The LEGO Group.</a:t>
            </a:r>
            <a:endParaRPr lang="en-GB">
              <a:latin typeface="Cera Pro" pitchFamily="2" charset="0"/>
            </a:endParaRPr>
          </a:p>
        </p:txBody>
      </p:sp>
    </p:spTree>
  </p:cSld>
  <p:clrMap bg1="lt1" tx1="dk1" bg2="lt2" tx2="dk2" accent1="accent1" accent2="accent2" accent3="accent3" accent4="accent4" accent5="accent5" accent6="accent6" hlink="hlink" folHlink="folHlink"/>
  <p:sldLayoutIdLst>
    <p:sldLayoutId id="2147483914" r:id="rId1"/>
    <p:sldLayoutId id="2147484000" r:id="rId2"/>
    <p:sldLayoutId id="2147483917" r:id="rId3"/>
    <p:sldLayoutId id="2147483994" r:id="rId4"/>
    <p:sldLayoutId id="2147483992" r:id="rId5"/>
    <p:sldLayoutId id="2147483993" r:id="rId6"/>
    <p:sldLayoutId id="2147483915" r:id="rId7"/>
    <p:sldLayoutId id="2147483918" r:id="rId8"/>
    <p:sldLayoutId id="2147483987" r:id="rId9"/>
    <p:sldLayoutId id="2147483920" r:id="rId10"/>
    <p:sldLayoutId id="2147483858" r:id="rId11"/>
    <p:sldLayoutId id="2147483859" r:id="rId12"/>
    <p:sldLayoutId id="2147484004" r:id="rId13"/>
    <p:sldLayoutId id="2147484005" r:id="rId14"/>
    <p:sldLayoutId id="2147484008" r:id="rId15"/>
    <p:sldLayoutId id="2147484010" r:id="rId16"/>
  </p:sldLayoutIdLst>
  <p:hf hdr="0" dt="0"/>
  <p:txStyles>
    <p:titleStyle>
      <a:lvl1pPr algn="l" defTabSz="457200" rtl="0" eaLnBrk="0" fontAlgn="base" hangingPunct="0">
        <a:spcBef>
          <a:spcPct val="0"/>
        </a:spcBef>
        <a:spcAft>
          <a:spcPct val="0"/>
        </a:spcAft>
        <a:defRPr sz="2000" b="0" i="0" kern="1200">
          <a:solidFill>
            <a:schemeClr val="tx2"/>
          </a:solidFill>
          <a:latin typeface="+mj-lt"/>
          <a:ea typeface="Cera Pro Black" pitchFamily="2" charset="0"/>
          <a:cs typeface="Arial" charset="0"/>
        </a:defRPr>
      </a:lvl1pPr>
      <a:lvl2pPr algn="l" defTabSz="457200" rtl="0" eaLnBrk="0" fontAlgn="base" hangingPunct="0">
        <a:spcBef>
          <a:spcPct val="0"/>
        </a:spcBef>
        <a:spcAft>
          <a:spcPct val="0"/>
        </a:spcAft>
        <a:defRPr sz="2000" b="1">
          <a:solidFill>
            <a:schemeClr val="tx1"/>
          </a:solidFill>
          <a:latin typeface="Verdana" charset="0"/>
          <a:ea typeface="ＭＳ Ｐゴシック" charset="0"/>
          <a:cs typeface="ＭＳ Ｐゴシック" charset="0"/>
        </a:defRPr>
      </a:lvl2pPr>
      <a:lvl3pPr algn="l" defTabSz="457200" rtl="0" eaLnBrk="0" fontAlgn="base" hangingPunct="0">
        <a:spcBef>
          <a:spcPct val="0"/>
        </a:spcBef>
        <a:spcAft>
          <a:spcPct val="0"/>
        </a:spcAft>
        <a:defRPr sz="2000" b="1">
          <a:solidFill>
            <a:schemeClr val="tx1"/>
          </a:solidFill>
          <a:latin typeface="Verdana" charset="0"/>
          <a:ea typeface="ＭＳ Ｐゴシック" charset="0"/>
          <a:cs typeface="ＭＳ Ｐゴシック" charset="0"/>
        </a:defRPr>
      </a:lvl3pPr>
      <a:lvl4pPr algn="l" defTabSz="457200" rtl="0" eaLnBrk="0" fontAlgn="base" hangingPunct="0">
        <a:spcBef>
          <a:spcPct val="0"/>
        </a:spcBef>
        <a:spcAft>
          <a:spcPct val="0"/>
        </a:spcAft>
        <a:defRPr sz="2000" b="1">
          <a:solidFill>
            <a:schemeClr val="tx1"/>
          </a:solidFill>
          <a:latin typeface="Verdana" charset="0"/>
          <a:ea typeface="ＭＳ Ｐゴシック" charset="0"/>
          <a:cs typeface="ＭＳ Ｐゴシック" charset="0"/>
        </a:defRPr>
      </a:lvl4pPr>
      <a:lvl5pPr algn="l" defTabSz="457200" rtl="0" eaLnBrk="0" fontAlgn="base" hangingPunct="0">
        <a:spcBef>
          <a:spcPct val="0"/>
        </a:spcBef>
        <a:spcAft>
          <a:spcPct val="0"/>
        </a:spcAft>
        <a:defRPr sz="2000" b="1">
          <a:solidFill>
            <a:schemeClr val="tx1"/>
          </a:solidFill>
          <a:latin typeface="Verdana" charset="0"/>
          <a:ea typeface="ＭＳ Ｐゴシック" charset="0"/>
          <a:cs typeface="ＭＳ Ｐゴシック" charset="0"/>
        </a:defRPr>
      </a:lvl5pPr>
      <a:lvl6pPr marL="457200" algn="l" defTabSz="457200" rtl="0" fontAlgn="base">
        <a:spcBef>
          <a:spcPct val="0"/>
        </a:spcBef>
        <a:spcAft>
          <a:spcPct val="0"/>
        </a:spcAft>
        <a:defRPr sz="2000" b="1">
          <a:solidFill>
            <a:schemeClr val="tx1"/>
          </a:solidFill>
          <a:latin typeface="Verdana" charset="0"/>
          <a:ea typeface="ＭＳ Ｐゴシック" charset="0"/>
          <a:cs typeface="ＭＳ Ｐゴシック" charset="0"/>
        </a:defRPr>
      </a:lvl6pPr>
      <a:lvl7pPr marL="914400" algn="l" defTabSz="457200" rtl="0" fontAlgn="base">
        <a:spcBef>
          <a:spcPct val="0"/>
        </a:spcBef>
        <a:spcAft>
          <a:spcPct val="0"/>
        </a:spcAft>
        <a:defRPr sz="2000" b="1">
          <a:solidFill>
            <a:schemeClr val="tx1"/>
          </a:solidFill>
          <a:latin typeface="Verdana" charset="0"/>
          <a:ea typeface="ＭＳ Ｐゴシック" charset="0"/>
          <a:cs typeface="ＭＳ Ｐゴシック" charset="0"/>
        </a:defRPr>
      </a:lvl7pPr>
      <a:lvl8pPr marL="1371600" algn="l" defTabSz="457200" rtl="0" fontAlgn="base">
        <a:spcBef>
          <a:spcPct val="0"/>
        </a:spcBef>
        <a:spcAft>
          <a:spcPct val="0"/>
        </a:spcAft>
        <a:defRPr sz="2000" b="1">
          <a:solidFill>
            <a:schemeClr val="tx1"/>
          </a:solidFill>
          <a:latin typeface="Verdana" charset="0"/>
          <a:ea typeface="ＭＳ Ｐゴシック" charset="0"/>
          <a:cs typeface="ＭＳ Ｐゴシック" charset="0"/>
        </a:defRPr>
      </a:lvl8pPr>
      <a:lvl9pPr marL="1828800" algn="l" defTabSz="457200" rtl="0" fontAlgn="base">
        <a:spcBef>
          <a:spcPct val="0"/>
        </a:spcBef>
        <a:spcAft>
          <a:spcPct val="0"/>
        </a:spcAft>
        <a:defRPr sz="2000" b="1">
          <a:solidFill>
            <a:schemeClr val="tx1"/>
          </a:solidFill>
          <a:latin typeface="Verdana" charset="0"/>
          <a:ea typeface="ＭＳ Ｐゴシック" charset="0"/>
          <a:cs typeface="ＭＳ Ｐゴシック" charset="0"/>
        </a:defRPr>
      </a:lvl9pPr>
    </p:titleStyle>
    <p:bodyStyle>
      <a:lvl1pPr marL="179388"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443710" y="1213184"/>
            <a:ext cx="7885263" cy="3360158"/>
          </a:xfrm>
          <a:prstGeom prst="rect">
            <a:avLst/>
          </a:prstGeom>
        </p:spPr>
        <p:txBody>
          <a:bodyPr vert="horz" lIns="0" tIns="0" rIns="0" bIns="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97" name="Title Placeholder 5"/>
          <p:cNvSpPr>
            <a:spLocks noGrp="1"/>
          </p:cNvSpPr>
          <p:nvPr>
            <p:ph type="title"/>
          </p:nvPr>
        </p:nvSpPr>
        <p:spPr bwMode="auto">
          <a:xfrm>
            <a:off x="443711" y="570158"/>
            <a:ext cx="7885262" cy="450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noAutofit/>
          </a:bodyPr>
          <a:lstStyle/>
          <a:p>
            <a:pPr lvl="0"/>
            <a:r>
              <a:rPr lang="en-GB" noProof="0"/>
              <a:t>Click to edit Master title style</a:t>
            </a:r>
          </a:p>
        </p:txBody>
      </p:sp>
      <p:pic>
        <p:nvPicPr>
          <p:cNvPr id="11" name="Picture 10">
            <a:extLst>
              <a:ext uri="{FF2B5EF4-FFF2-40B4-BE49-F238E27FC236}">
                <a16:creationId xmlns:a16="http://schemas.microsoft.com/office/drawing/2014/main" id="{76B71265-8BD5-864F-8C5E-BD5C633B747B}"/>
              </a:ext>
            </a:extLst>
          </p:cNvPr>
          <p:cNvPicPr>
            <a:picLocks noChangeAspect="1"/>
          </p:cNvPicPr>
          <p:nvPr userDrawn="1"/>
        </p:nvPicPr>
        <p:blipFill>
          <a:blip r:embed="rId12" cstate="hqprint">
            <a:extLst>
              <a:ext uri="{28A0092B-C50C-407E-A947-70E740481C1C}">
                <a14:useLocalDpi xmlns:a14="http://schemas.microsoft.com/office/drawing/2010/main"/>
              </a:ext>
            </a:extLst>
          </a:blip>
          <a:stretch>
            <a:fillRect/>
          </a:stretch>
        </p:blipFill>
        <p:spPr>
          <a:xfrm>
            <a:off x="132187" y="154023"/>
            <a:ext cx="311524" cy="311524"/>
          </a:xfrm>
          <a:prstGeom prst="rect">
            <a:avLst/>
          </a:prstGeom>
        </p:spPr>
      </p:pic>
      <p:sp>
        <p:nvSpPr>
          <p:cNvPr id="7" name="Slide Number Placeholder 4">
            <a:extLst>
              <a:ext uri="{FF2B5EF4-FFF2-40B4-BE49-F238E27FC236}">
                <a16:creationId xmlns:a16="http://schemas.microsoft.com/office/drawing/2014/main" id="{5D0C19B0-E396-534E-8E88-1A3AEF5BB3F1}"/>
              </a:ext>
            </a:extLst>
          </p:cNvPr>
          <p:cNvSpPr txBox="1">
            <a:spLocks/>
          </p:cNvSpPr>
          <p:nvPr userDrawn="1"/>
        </p:nvSpPr>
        <p:spPr>
          <a:xfrm>
            <a:off x="8601075" y="4767263"/>
            <a:ext cx="542925" cy="274637"/>
          </a:xfrm>
          <a:prstGeom prst="rect">
            <a:avLst/>
          </a:prstGeom>
        </p:spPr>
        <p:txBody>
          <a:bodyPr vert="horz" lIns="0" tIns="0" rIns="0" bIns="0" rtlCol="0" anchor="ctr" anchorCtr="0"/>
          <a:lstStyle>
            <a:defPPr>
              <a:defRPr lang="en-US"/>
            </a:defPPr>
            <a:lvl1pPr algn="l" defTabSz="457200" rtl="0" fontAlgn="auto">
              <a:lnSpc>
                <a:spcPct val="100000"/>
              </a:lnSpc>
              <a:spcBef>
                <a:spcPts val="0"/>
              </a:spcBef>
              <a:spcAft>
                <a:spcPts val="0"/>
              </a:spcAft>
              <a:defRPr sz="600" kern="1200">
                <a:solidFill>
                  <a:schemeClr val="bg2">
                    <a:lumMod val="65000"/>
                  </a:schemeClr>
                </a:solidFill>
                <a:latin typeface="Arial" charset="0"/>
                <a:ea typeface="Arial" charset="0"/>
                <a:cs typeface="Arial"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a:defRPr/>
            </a:pPr>
            <a:r>
              <a:rPr lang="en-GB">
                <a:solidFill>
                  <a:schemeClr val="bg1"/>
                </a:solidFill>
                <a:latin typeface="Cera Pro" pitchFamily="2" charset="0"/>
              </a:rPr>
              <a:t>Page </a:t>
            </a:r>
            <a:fld id="{59C479F0-10A2-9F40-AAC5-129E45E74B8F}" type="slidenum">
              <a:rPr lang="en-GB" smtClean="0">
                <a:solidFill>
                  <a:schemeClr val="bg1"/>
                </a:solidFill>
                <a:latin typeface="Cera Pro" pitchFamily="2" charset="0"/>
              </a:rPr>
              <a:pPr>
                <a:defRPr/>
              </a:pPr>
              <a:t>‹#›</a:t>
            </a:fld>
            <a:endParaRPr lang="en-GB">
              <a:solidFill>
                <a:schemeClr val="bg1"/>
              </a:solidFill>
              <a:latin typeface="Cera Pro" pitchFamily="2" charset="0"/>
            </a:endParaRPr>
          </a:p>
        </p:txBody>
      </p:sp>
      <p:sp>
        <p:nvSpPr>
          <p:cNvPr id="9" name="Footer Placeholder 4">
            <a:extLst>
              <a:ext uri="{FF2B5EF4-FFF2-40B4-BE49-F238E27FC236}">
                <a16:creationId xmlns:a16="http://schemas.microsoft.com/office/drawing/2014/main" id="{72841D70-2AE8-6B43-BC6D-5F8BE83A419E}"/>
              </a:ext>
            </a:extLst>
          </p:cNvPr>
          <p:cNvSpPr>
            <a:spLocks noGrp="1"/>
          </p:cNvSpPr>
          <p:nvPr>
            <p:ph type="ftr" sz="quarter" idx="3"/>
          </p:nvPr>
        </p:nvSpPr>
        <p:spPr>
          <a:xfrm>
            <a:off x="5514975" y="4767263"/>
            <a:ext cx="3086100" cy="274637"/>
          </a:xfrm>
          <a:prstGeom prst="rect">
            <a:avLst/>
          </a:prstGeom>
        </p:spPr>
        <p:txBody>
          <a:bodyPr vert="horz" lIns="91440" tIns="45720" rIns="91440" bIns="45720" rtlCol="0" anchor="ctr"/>
          <a:lstStyle>
            <a:lvl1pPr algn="r">
              <a:defRPr sz="600">
                <a:solidFill>
                  <a:schemeClr val="bg1"/>
                </a:solidFill>
              </a:defRPr>
            </a:lvl1pPr>
          </a:lstStyle>
          <a:p>
            <a:r>
              <a:rPr lang="en-US">
                <a:latin typeface="Cera Pro" pitchFamily="2" charset="0"/>
              </a:rPr>
              <a:t>©2020 The LEGO Group.</a:t>
            </a:r>
            <a:endParaRPr lang="en-GB">
              <a:latin typeface="Cera Pro" pitchFamily="2" charset="0"/>
            </a:endParaRPr>
          </a:p>
        </p:txBody>
      </p:sp>
    </p:spTree>
    <p:extLst>
      <p:ext uri="{BB962C8B-B14F-4D97-AF65-F5344CB8AC3E}">
        <p14:creationId xmlns:p14="http://schemas.microsoft.com/office/powerpoint/2010/main" val="1162119010"/>
      </p:ext>
    </p:extLst>
  </p:cSld>
  <p:clrMap bg1="lt1" tx1="dk1" bg2="lt2" tx2="dk2" accent1="accent1" accent2="accent2" accent3="accent3" accent4="accent4" accent5="accent5" accent6="accent6" hlink="hlink" folHlink="folHlink"/>
  <p:sldLayoutIdLst>
    <p:sldLayoutId id="2147483998" r:id="rId1"/>
    <p:sldLayoutId id="2147483983" r:id="rId2"/>
    <p:sldLayoutId id="2147483984" r:id="rId3"/>
    <p:sldLayoutId id="2147483996" r:id="rId4"/>
    <p:sldLayoutId id="2147483997" r:id="rId5"/>
    <p:sldLayoutId id="2147483999" r:id="rId6"/>
    <p:sldLayoutId id="2147483985" r:id="rId7"/>
    <p:sldLayoutId id="2147483986" r:id="rId8"/>
    <p:sldLayoutId id="2147484006" r:id="rId9"/>
    <p:sldLayoutId id="2147484009" r:id="rId10"/>
  </p:sldLayoutIdLst>
  <p:hf hdr="0" dt="0"/>
  <p:txStyles>
    <p:titleStyle>
      <a:lvl1pPr algn="l" defTabSz="457200" rtl="0" eaLnBrk="0" fontAlgn="base" hangingPunct="0">
        <a:spcBef>
          <a:spcPct val="0"/>
        </a:spcBef>
        <a:spcAft>
          <a:spcPct val="0"/>
        </a:spcAft>
        <a:defRPr sz="2000" b="0" i="0" kern="1200">
          <a:solidFill>
            <a:schemeClr val="bg1"/>
          </a:solidFill>
          <a:latin typeface="Cera Pro Black" pitchFamily="2" charset="0"/>
          <a:ea typeface="Cera Pro Black" pitchFamily="2" charset="0"/>
          <a:cs typeface="Arial" charset="0"/>
        </a:defRPr>
      </a:lvl1pPr>
      <a:lvl2pPr algn="l" defTabSz="457200" rtl="0" eaLnBrk="0" fontAlgn="base" hangingPunct="0">
        <a:spcBef>
          <a:spcPct val="0"/>
        </a:spcBef>
        <a:spcAft>
          <a:spcPct val="0"/>
        </a:spcAft>
        <a:defRPr sz="2000" b="1">
          <a:solidFill>
            <a:schemeClr val="tx1"/>
          </a:solidFill>
          <a:latin typeface="Verdana" charset="0"/>
          <a:ea typeface="ＭＳ Ｐゴシック" charset="0"/>
          <a:cs typeface="ＭＳ Ｐゴシック" charset="0"/>
        </a:defRPr>
      </a:lvl2pPr>
      <a:lvl3pPr algn="l" defTabSz="457200" rtl="0" eaLnBrk="0" fontAlgn="base" hangingPunct="0">
        <a:spcBef>
          <a:spcPct val="0"/>
        </a:spcBef>
        <a:spcAft>
          <a:spcPct val="0"/>
        </a:spcAft>
        <a:defRPr sz="2000" b="1">
          <a:solidFill>
            <a:schemeClr val="tx1"/>
          </a:solidFill>
          <a:latin typeface="Verdana" charset="0"/>
          <a:ea typeface="ＭＳ Ｐゴシック" charset="0"/>
          <a:cs typeface="ＭＳ Ｐゴシック" charset="0"/>
        </a:defRPr>
      </a:lvl3pPr>
      <a:lvl4pPr algn="l" defTabSz="457200" rtl="0" eaLnBrk="0" fontAlgn="base" hangingPunct="0">
        <a:spcBef>
          <a:spcPct val="0"/>
        </a:spcBef>
        <a:spcAft>
          <a:spcPct val="0"/>
        </a:spcAft>
        <a:defRPr sz="2000" b="1">
          <a:solidFill>
            <a:schemeClr val="tx1"/>
          </a:solidFill>
          <a:latin typeface="Verdana" charset="0"/>
          <a:ea typeface="ＭＳ Ｐゴシック" charset="0"/>
          <a:cs typeface="ＭＳ Ｐゴシック" charset="0"/>
        </a:defRPr>
      </a:lvl4pPr>
      <a:lvl5pPr algn="l" defTabSz="457200" rtl="0" eaLnBrk="0" fontAlgn="base" hangingPunct="0">
        <a:spcBef>
          <a:spcPct val="0"/>
        </a:spcBef>
        <a:spcAft>
          <a:spcPct val="0"/>
        </a:spcAft>
        <a:defRPr sz="2000" b="1">
          <a:solidFill>
            <a:schemeClr val="tx1"/>
          </a:solidFill>
          <a:latin typeface="Verdana" charset="0"/>
          <a:ea typeface="ＭＳ Ｐゴシック" charset="0"/>
          <a:cs typeface="ＭＳ Ｐゴシック" charset="0"/>
        </a:defRPr>
      </a:lvl5pPr>
      <a:lvl6pPr marL="457200" algn="l" defTabSz="457200" rtl="0" fontAlgn="base">
        <a:spcBef>
          <a:spcPct val="0"/>
        </a:spcBef>
        <a:spcAft>
          <a:spcPct val="0"/>
        </a:spcAft>
        <a:defRPr sz="2000" b="1">
          <a:solidFill>
            <a:schemeClr val="tx1"/>
          </a:solidFill>
          <a:latin typeface="Verdana" charset="0"/>
          <a:ea typeface="ＭＳ Ｐゴシック" charset="0"/>
          <a:cs typeface="ＭＳ Ｐゴシック" charset="0"/>
        </a:defRPr>
      </a:lvl6pPr>
      <a:lvl7pPr marL="914400" algn="l" defTabSz="457200" rtl="0" fontAlgn="base">
        <a:spcBef>
          <a:spcPct val="0"/>
        </a:spcBef>
        <a:spcAft>
          <a:spcPct val="0"/>
        </a:spcAft>
        <a:defRPr sz="2000" b="1">
          <a:solidFill>
            <a:schemeClr val="tx1"/>
          </a:solidFill>
          <a:latin typeface="Verdana" charset="0"/>
          <a:ea typeface="ＭＳ Ｐゴシック" charset="0"/>
          <a:cs typeface="ＭＳ Ｐゴシック" charset="0"/>
        </a:defRPr>
      </a:lvl7pPr>
      <a:lvl8pPr marL="1371600" algn="l" defTabSz="457200" rtl="0" fontAlgn="base">
        <a:spcBef>
          <a:spcPct val="0"/>
        </a:spcBef>
        <a:spcAft>
          <a:spcPct val="0"/>
        </a:spcAft>
        <a:defRPr sz="2000" b="1">
          <a:solidFill>
            <a:schemeClr val="tx1"/>
          </a:solidFill>
          <a:latin typeface="Verdana" charset="0"/>
          <a:ea typeface="ＭＳ Ｐゴシック" charset="0"/>
          <a:cs typeface="ＭＳ Ｐゴシック" charset="0"/>
        </a:defRPr>
      </a:lvl8pPr>
      <a:lvl9pPr marL="1828800" algn="l" defTabSz="457200" rtl="0" fontAlgn="base">
        <a:spcBef>
          <a:spcPct val="0"/>
        </a:spcBef>
        <a:spcAft>
          <a:spcPct val="0"/>
        </a:spcAft>
        <a:defRPr sz="2000" b="1">
          <a:solidFill>
            <a:schemeClr val="tx1"/>
          </a:solidFill>
          <a:latin typeface="Verdana" charset="0"/>
          <a:ea typeface="ＭＳ Ｐゴシック" charset="0"/>
          <a:cs typeface="ＭＳ Ｐゴシック" charset="0"/>
        </a:defRPr>
      </a:lvl9pPr>
    </p:titleStyle>
    <p:bodyStyle>
      <a:lvl1pPr marL="179388" indent="-179388" algn="l" defTabSz="457200" rtl="0" eaLnBrk="0" fontAlgn="base" hangingPunct="0">
        <a:lnSpc>
          <a:spcPct val="110000"/>
        </a:lnSpc>
        <a:spcBef>
          <a:spcPts val="600"/>
        </a:spcBef>
        <a:spcAft>
          <a:spcPct val="0"/>
        </a:spcAft>
        <a:buClr>
          <a:schemeClr val="bg1"/>
        </a:buClr>
        <a:buSzPct val="100000"/>
        <a:buFont typeface="Arial" charset="0"/>
        <a:buChar char="•"/>
        <a:defRPr sz="1200" b="0" i="0" kern="1200">
          <a:solidFill>
            <a:schemeClr val="bg1"/>
          </a:solidFill>
          <a:latin typeface="Cera Pro" pitchFamily="2" charset="0"/>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bg1"/>
        </a:buClr>
        <a:buSzPct val="100000"/>
        <a:buFont typeface="Arial" charset="0"/>
        <a:buChar char="•"/>
        <a:defRPr sz="1200" b="0" i="0" kern="1200">
          <a:solidFill>
            <a:schemeClr val="bg1"/>
          </a:solidFill>
          <a:latin typeface="Cera Pro" pitchFamily="2" charset="0"/>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bg1"/>
        </a:buClr>
        <a:buSzPct val="100000"/>
        <a:buFont typeface="Arial" charset="0"/>
        <a:buChar char="•"/>
        <a:defRPr sz="1200" b="0" i="0" kern="1200">
          <a:solidFill>
            <a:schemeClr val="bg1"/>
          </a:solidFill>
          <a:latin typeface="Cera Pro Light" pitchFamily="2" charset="0"/>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bg1"/>
        </a:buClr>
        <a:buSzPct val="100000"/>
        <a:buFont typeface="Arial" charset="0"/>
        <a:buChar char="•"/>
        <a:defRPr sz="1000" b="0" i="0" kern="1200">
          <a:solidFill>
            <a:schemeClr val="bg1"/>
          </a:solidFill>
          <a:latin typeface="Cera Pro Light" pitchFamily="2" charset="0"/>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bg1"/>
        </a:buClr>
        <a:buSzPct val="100000"/>
        <a:buFont typeface="Arial" charset="0"/>
        <a:buChar char="•"/>
        <a:defRPr sz="1000" b="0" i="0" kern="1200">
          <a:solidFill>
            <a:schemeClr val="bg1"/>
          </a:solidFill>
          <a:latin typeface="Cera Pro Light" pitchFamily="2" charset="0"/>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57.jpg"/><Relationship Id="rId12" Type="http://schemas.openxmlformats.org/officeDocument/2006/relationships/image" Target="../media/image62.jpg"/><Relationship Id="rId17" Type="http://schemas.openxmlformats.org/officeDocument/2006/relationships/image" Target="../media/image67.png"/><Relationship Id="rId2" Type="http://schemas.openxmlformats.org/officeDocument/2006/relationships/image" Target="../media/image52.png"/><Relationship Id="rId16" Type="http://schemas.openxmlformats.org/officeDocument/2006/relationships/image" Target="../media/image66.jpg"/><Relationship Id="rId1" Type="http://schemas.openxmlformats.org/officeDocument/2006/relationships/slideLayout" Target="../slideLayouts/slideLayout27.xml"/><Relationship Id="rId6" Type="http://schemas.openxmlformats.org/officeDocument/2006/relationships/image" Target="../media/image56.jpg"/><Relationship Id="rId11" Type="http://schemas.openxmlformats.org/officeDocument/2006/relationships/image" Target="../media/image61.png"/><Relationship Id="rId5" Type="http://schemas.openxmlformats.org/officeDocument/2006/relationships/image" Target="../media/image55.jpg"/><Relationship Id="rId15" Type="http://schemas.openxmlformats.org/officeDocument/2006/relationships/image" Target="../media/image65.png"/><Relationship Id="rId10" Type="http://schemas.openxmlformats.org/officeDocument/2006/relationships/image" Target="../media/image60.jpg"/><Relationship Id="rId4" Type="http://schemas.openxmlformats.org/officeDocument/2006/relationships/image" Target="../media/image54.jpg"/><Relationship Id="rId9" Type="http://schemas.openxmlformats.org/officeDocument/2006/relationships/image" Target="../media/image59.png"/><Relationship Id="rId14" Type="http://schemas.openxmlformats.org/officeDocument/2006/relationships/image" Target="../media/image64.jpg"/></Relationships>
</file>

<file path=ppt/slides/_rels/slide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5.jpg"/><Relationship Id="rId1" Type="http://schemas.openxmlformats.org/officeDocument/2006/relationships/slideLayout" Target="../slideLayouts/slideLayout27.xml"/><Relationship Id="rId5" Type="http://schemas.openxmlformats.org/officeDocument/2006/relationships/image" Target="../media/image69.png"/><Relationship Id="rId4" Type="http://schemas.openxmlformats.org/officeDocument/2006/relationships/image" Target="../media/image68.jpe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xml"/><Relationship Id="rId1" Type="http://schemas.openxmlformats.org/officeDocument/2006/relationships/slideLayout" Target="../slideLayouts/slideLayout27.xml"/><Relationship Id="rId5" Type="http://schemas.openxmlformats.org/officeDocument/2006/relationships/image" Target="../media/image71.jpe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svg"/><Relationship Id="rId10" Type="http://schemas.openxmlformats.org/officeDocument/2006/relationships/image" Target="../media/image72.png"/><Relationship Id="rId4" Type="http://schemas.openxmlformats.org/officeDocument/2006/relationships/image" Target="../media/image18.png"/><Relationship Id="rId9" Type="http://schemas.openxmlformats.org/officeDocument/2006/relationships/image" Target="../media/image23.svg"/></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jp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17.xml.rels><?xml version="1.0" encoding="UTF-8" standalone="yes"?>
<Relationships xmlns="http://schemas.openxmlformats.org/package/2006/relationships"><Relationship Id="rId3" Type="http://schemas.openxmlformats.org/officeDocument/2006/relationships/hyperlink" Target="https://legogroup.sharepoint.com/:x:/r/sites/EHS_LOM/_layouts/15/Doc.aspx?sourcedoc=%7B0C418457-0F40-47EC-AD98-22C2EEF17D82%7D&amp;file=Cambio%20de%20llantas%20en%20veh%25u00edculos%20dentro%20de%20LEGO%20V.1.xlsx&amp;wdLOR=cF0F35212-FFE2-49E0-9D1D-6E8C2A338BD1&amp;action=default&amp;mobileredirect=true" TargetMode="External"/><Relationship Id="rId2" Type="http://schemas.openxmlformats.org/officeDocument/2006/relationships/image" Target="../media/image43.png"/><Relationship Id="rId1" Type="http://schemas.openxmlformats.org/officeDocument/2006/relationships/slideLayout" Target="../slideLayouts/slideLayout27.xml"/><Relationship Id="rId4" Type="http://schemas.openxmlformats.org/officeDocument/2006/relationships/image" Target="../media/image83.jpeg"/></Relationships>
</file>

<file path=ppt/slides/_rels/slide1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2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svg"/><Relationship Id="rId7" Type="http://schemas.openxmlformats.org/officeDocument/2006/relationships/image" Target="../media/image94.svg"/><Relationship Id="rId12" Type="http://schemas.openxmlformats.org/officeDocument/2006/relationships/image" Target="../media/image99.png"/><Relationship Id="rId2" Type="http://schemas.openxmlformats.org/officeDocument/2006/relationships/image" Target="../media/image89.png"/><Relationship Id="rId1" Type="http://schemas.openxmlformats.org/officeDocument/2006/relationships/slideLayout" Target="../slideLayouts/slideLayout3.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sv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101.svg"/><Relationship Id="rId7" Type="http://schemas.openxmlformats.org/officeDocument/2006/relationships/image" Target="../media/image105.svg"/><Relationship Id="rId2" Type="http://schemas.openxmlformats.org/officeDocument/2006/relationships/image" Target="../media/image100.png"/><Relationship Id="rId1" Type="http://schemas.openxmlformats.org/officeDocument/2006/relationships/slideLayout" Target="../slideLayouts/slideLayout20.xml"/><Relationship Id="rId6" Type="http://schemas.openxmlformats.org/officeDocument/2006/relationships/image" Target="../media/image104.png"/><Relationship Id="rId5" Type="http://schemas.openxmlformats.org/officeDocument/2006/relationships/image" Target="../media/image103.svg"/><Relationship Id="rId4" Type="http://schemas.openxmlformats.org/officeDocument/2006/relationships/image" Target="../media/image102.png"/></Relationships>
</file>

<file path=ppt/slides/_rels/slide23.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image" Target="../media/image106.jp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eg"/><Relationship Id="rId1" Type="http://schemas.openxmlformats.org/officeDocument/2006/relationships/slideLayout" Target="../slideLayouts/slideLayout11.xml"/><Relationship Id="rId4" Type="http://schemas.openxmlformats.org/officeDocument/2006/relationships/image" Target="../media/image114.png"/></Relationships>
</file>

<file path=ppt/slides/_rels/slide2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18.svg"/><Relationship Id="rId7" Type="http://schemas.openxmlformats.org/officeDocument/2006/relationships/image" Target="../media/image122.svg"/><Relationship Id="rId2" Type="http://schemas.openxmlformats.org/officeDocument/2006/relationships/image" Target="../media/image117.png"/><Relationship Id="rId1" Type="http://schemas.openxmlformats.org/officeDocument/2006/relationships/slideLayout" Target="../slideLayouts/slideLayout18.xml"/><Relationship Id="rId6" Type="http://schemas.openxmlformats.org/officeDocument/2006/relationships/image" Target="../media/image121.png"/><Relationship Id="rId5" Type="http://schemas.openxmlformats.org/officeDocument/2006/relationships/image" Target="../media/image120.svg"/><Relationship Id="rId4" Type="http://schemas.openxmlformats.org/officeDocument/2006/relationships/image" Target="../media/image11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s>
</file>

<file path=ppt/slides/_rels/slide30.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jpeg"/><Relationship Id="rId1" Type="http://schemas.openxmlformats.org/officeDocument/2006/relationships/slideLayout" Target="../slideLayouts/slideLayout17.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7.xml"/><Relationship Id="rId4" Type="http://schemas.openxmlformats.org/officeDocument/2006/relationships/image" Target="../media/image130.png"/></Relationships>
</file>

<file path=ppt/slides/_rels/slide3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132.png"/></Relationships>
</file>

<file path=ppt/slides/_rels/slide3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3.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4.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5.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19.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23.svg"/></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8.xml"/><Relationship Id="rId5" Type="http://schemas.openxmlformats.org/officeDocument/2006/relationships/image" Target="../media/image27.jpg"/><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jpeg"/><Relationship Id="rId2" Type="http://schemas.openxmlformats.org/officeDocument/2006/relationships/image" Target="../media/image31.png"/><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sv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svg"/><Relationship Id="rId7" Type="http://schemas.openxmlformats.org/officeDocument/2006/relationships/image" Target="../media/image42.svg"/><Relationship Id="rId2" Type="http://schemas.openxmlformats.org/officeDocument/2006/relationships/image" Target="../media/image37.png"/><Relationship Id="rId1" Type="http://schemas.openxmlformats.org/officeDocument/2006/relationships/slideLayout" Target="../slideLayouts/slideLayout9.xml"/><Relationship Id="rId6" Type="http://schemas.openxmlformats.org/officeDocument/2006/relationships/image" Target="../media/image41.png"/><Relationship Id="rId5" Type="http://schemas.openxmlformats.org/officeDocument/2006/relationships/image" Target="../media/image40.sv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 Id="rId9" Type="http://schemas.openxmlformats.org/officeDocument/2006/relationships/image" Target="../media/image5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1CBAC53A-001E-8F4E-A904-2DDE24B215C0}"/>
              </a:ext>
            </a:extLst>
          </p:cNvPr>
          <p:cNvSpPr>
            <a:spLocks noGrp="1"/>
          </p:cNvSpPr>
          <p:nvPr>
            <p:ph type="body" sz="quarter" idx="11"/>
          </p:nvPr>
        </p:nvSpPr>
        <p:spPr>
          <a:xfrm>
            <a:off x="514351" y="1645919"/>
            <a:ext cx="3527677" cy="588450"/>
          </a:xfrm>
        </p:spPr>
        <p:txBody>
          <a:bodyPr/>
          <a:lstStyle/>
          <a:p>
            <a:r>
              <a:rPr lang="en-GB" sz="3000"/>
              <a:t>Seguridad en LOM</a:t>
            </a:r>
          </a:p>
        </p:txBody>
      </p:sp>
      <p:sp>
        <p:nvSpPr>
          <p:cNvPr id="25" name="Footer Placeholder 24">
            <a:extLst>
              <a:ext uri="{FF2B5EF4-FFF2-40B4-BE49-F238E27FC236}">
                <a16:creationId xmlns:a16="http://schemas.microsoft.com/office/drawing/2014/main" id="{E8E06BE9-D8B8-E64E-9746-2293CE237CE9}"/>
              </a:ext>
            </a:extLst>
          </p:cNvPr>
          <p:cNvSpPr>
            <a:spLocks noGrp="1"/>
          </p:cNvSpPr>
          <p:nvPr>
            <p:ph type="ftr" sz="quarter" idx="3"/>
          </p:nvPr>
        </p:nvSpPr>
        <p:spPr/>
        <p:txBody>
          <a:bodyPr/>
          <a:lstStyle/>
          <a:p>
            <a:pPr>
              <a:defRPr/>
            </a:pPr>
            <a:r>
              <a:rPr lang="en-US"/>
              <a:t>Confidential Information  |  ©2020 The LEGO Group  | All Rights Reserved</a:t>
            </a:r>
          </a:p>
        </p:txBody>
      </p:sp>
      <p:pic>
        <p:nvPicPr>
          <p:cNvPr id="10" name="Picture Placeholder 56" descr="A person standing in front of a mirror posing for the camera&#10;&#10;Description automatically generated">
            <a:extLst>
              <a:ext uri="{FF2B5EF4-FFF2-40B4-BE49-F238E27FC236}">
                <a16:creationId xmlns:a16="http://schemas.microsoft.com/office/drawing/2014/main" id="{15228CBA-DE8D-4E9B-AAB4-CF232B7D6A09}"/>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l="20751" r="20751"/>
          <a:stretch/>
        </p:blipFill>
        <p:spPr>
          <a:xfrm>
            <a:off x="4718736" y="72981"/>
            <a:ext cx="4309419" cy="4905806"/>
          </a:xfrm>
        </p:spPr>
      </p:pic>
      <p:sp>
        <p:nvSpPr>
          <p:cNvPr id="7" name="Text Placeholder 6">
            <a:extLst>
              <a:ext uri="{FF2B5EF4-FFF2-40B4-BE49-F238E27FC236}">
                <a16:creationId xmlns:a16="http://schemas.microsoft.com/office/drawing/2014/main" id="{4CF99A4B-D05E-49C4-B180-83682D700908}"/>
              </a:ext>
            </a:extLst>
          </p:cNvPr>
          <p:cNvSpPr>
            <a:spLocks noGrp="1"/>
          </p:cNvSpPr>
          <p:nvPr>
            <p:ph type="body" sz="quarter" idx="12"/>
          </p:nvPr>
        </p:nvSpPr>
        <p:spPr/>
        <p:txBody>
          <a:bodyPr lIns="91440" tIns="45720" rIns="91440" bIns="45720" anchor="t"/>
          <a:lstStyle/>
          <a:p>
            <a:pPr algn="ctr"/>
            <a:r>
              <a:rPr lang="es-MX" sz="2400" b="1" i="1">
                <a:effectLst>
                  <a:outerShdw blurRad="38100" dist="38100" dir="2700000" algn="tl">
                    <a:srgbClr val="000000">
                      <a:alpha val="43137"/>
                    </a:srgbClr>
                  </a:outerShdw>
                </a:effectLst>
                <a:ea typeface="ＭＳ Ｐゴシック"/>
              </a:rPr>
              <a:t>Porque la seguridad es lo primero siempre</a:t>
            </a:r>
          </a:p>
        </p:txBody>
      </p:sp>
    </p:spTree>
    <p:extLst>
      <p:ext uri="{BB962C8B-B14F-4D97-AF65-F5344CB8AC3E}">
        <p14:creationId xmlns:p14="http://schemas.microsoft.com/office/powerpoint/2010/main" val="2684735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object 52"/>
          <p:cNvSpPr/>
          <p:nvPr/>
        </p:nvSpPr>
        <p:spPr>
          <a:xfrm>
            <a:off x="2660684" y="4712210"/>
            <a:ext cx="135815" cy="45719"/>
          </a:xfrm>
          <a:custGeom>
            <a:avLst/>
            <a:gdLst/>
            <a:ahLst/>
            <a:cxnLst/>
            <a:rect l="l" t="t" r="r" b="b"/>
            <a:pathLst>
              <a:path w="119380" h="38100">
                <a:moveTo>
                  <a:pt x="0" y="0"/>
                </a:moveTo>
                <a:lnTo>
                  <a:pt x="118872" y="37617"/>
                </a:lnTo>
              </a:path>
            </a:pathLst>
          </a:custGeom>
          <a:ln w="9525">
            <a:solidFill>
              <a:srgbClr val="7E7E7E"/>
            </a:solidFill>
          </a:ln>
        </p:spPr>
        <p:txBody>
          <a:bodyPr wrap="square" lIns="0" tIns="0" rIns="0" bIns="0" rtlCol="0"/>
          <a:lstStyle/>
          <a:p>
            <a:endParaRPr/>
          </a:p>
        </p:txBody>
      </p:sp>
      <p:sp>
        <p:nvSpPr>
          <p:cNvPr id="54" name="object 54"/>
          <p:cNvSpPr/>
          <p:nvPr/>
        </p:nvSpPr>
        <p:spPr>
          <a:xfrm>
            <a:off x="2625851" y="5085588"/>
            <a:ext cx="17780" cy="9525"/>
          </a:xfrm>
          <a:custGeom>
            <a:avLst/>
            <a:gdLst/>
            <a:ahLst/>
            <a:cxnLst/>
            <a:rect l="l" t="t" r="r" b="b"/>
            <a:pathLst>
              <a:path w="17780" h="9525">
                <a:moveTo>
                  <a:pt x="0" y="8921"/>
                </a:moveTo>
                <a:lnTo>
                  <a:pt x="17780" y="0"/>
                </a:lnTo>
              </a:path>
            </a:pathLst>
          </a:custGeom>
          <a:ln w="9525">
            <a:solidFill>
              <a:srgbClr val="7E7E7E"/>
            </a:solidFill>
          </a:ln>
        </p:spPr>
        <p:txBody>
          <a:bodyPr wrap="square" lIns="0" tIns="0" rIns="0" bIns="0" rtlCol="0"/>
          <a:lstStyle/>
          <a:p>
            <a:endParaRPr/>
          </a:p>
        </p:txBody>
      </p:sp>
      <p:grpSp>
        <p:nvGrpSpPr>
          <p:cNvPr id="60" name="Group 59">
            <a:extLst>
              <a:ext uri="{FF2B5EF4-FFF2-40B4-BE49-F238E27FC236}">
                <a16:creationId xmlns:a16="http://schemas.microsoft.com/office/drawing/2014/main" id="{605D4B63-012E-49C5-83F2-F301D942AF76}"/>
              </a:ext>
            </a:extLst>
          </p:cNvPr>
          <p:cNvGrpSpPr/>
          <p:nvPr/>
        </p:nvGrpSpPr>
        <p:grpSpPr>
          <a:xfrm>
            <a:off x="1011668" y="234570"/>
            <a:ext cx="6830671" cy="4537074"/>
            <a:chOff x="966494" y="567690"/>
            <a:chExt cx="6830671" cy="4537074"/>
          </a:xfrm>
        </p:grpSpPr>
        <p:sp>
          <p:nvSpPr>
            <p:cNvPr id="2" name="object 2"/>
            <p:cNvSpPr/>
            <p:nvPr/>
          </p:nvSpPr>
          <p:spPr>
            <a:xfrm>
              <a:off x="2552700" y="4280915"/>
              <a:ext cx="640080" cy="640080"/>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189988" y="4745735"/>
              <a:ext cx="541782" cy="268947"/>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2258567" y="4287011"/>
              <a:ext cx="268224" cy="527304"/>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4517135" y="2289048"/>
              <a:ext cx="1121664" cy="600456"/>
            </a:xfrm>
            <a:prstGeom prst="rect">
              <a:avLst/>
            </a:prstGeom>
            <a:blipFill>
              <a:blip r:embed="rId5" cstate="print"/>
              <a:stretch>
                <a:fillRect/>
              </a:stretch>
            </a:blipFill>
          </p:spPr>
          <p:txBody>
            <a:bodyPr wrap="square" lIns="0" tIns="0" rIns="0" bIns="0" rtlCol="0"/>
            <a:lstStyle/>
            <a:p>
              <a:endParaRPr/>
            </a:p>
          </p:txBody>
        </p:sp>
        <p:sp>
          <p:nvSpPr>
            <p:cNvPr id="6" name="object 6"/>
            <p:cNvSpPr txBox="1"/>
            <p:nvPr/>
          </p:nvSpPr>
          <p:spPr>
            <a:xfrm>
              <a:off x="1320800" y="1345438"/>
              <a:ext cx="1741170" cy="498213"/>
            </a:xfrm>
            <a:prstGeom prst="rect">
              <a:avLst/>
            </a:prstGeom>
          </p:spPr>
          <p:txBody>
            <a:bodyPr vert="horz" wrap="square" lIns="0" tIns="13335" rIns="0" bIns="0" rtlCol="0" anchor="t">
              <a:spAutoFit/>
            </a:bodyPr>
            <a:lstStyle/>
            <a:p>
              <a:pPr marL="12700" marR="5080" algn="ctr">
                <a:spcBef>
                  <a:spcPts val="105"/>
                </a:spcBef>
              </a:pPr>
              <a:r>
                <a:rPr sz="1050" dirty="0">
                  <a:latin typeface="Arial"/>
                  <a:ea typeface="ＭＳ Ｐゴシック"/>
                  <a:cs typeface="Arial"/>
                </a:rPr>
                <a:t>Para </a:t>
              </a:r>
              <a:r>
                <a:rPr sz="1050" dirty="0" err="1">
                  <a:latin typeface="Arial"/>
                  <a:ea typeface="ＭＳ Ｐゴシック"/>
                  <a:cs typeface="Arial"/>
                </a:rPr>
                <a:t>todos</a:t>
              </a:r>
              <a:r>
                <a:rPr sz="1050" dirty="0">
                  <a:latin typeface="Arial"/>
                  <a:ea typeface="ＭＳ Ｐゴシック"/>
                  <a:cs typeface="Arial"/>
                </a:rPr>
                <a:t> </a:t>
              </a:r>
              <a:r>
                <a:rPr sz="1050" dirty="0" err="1">
                  <a:latin typeface="Arial"/>
                  <a:ea typeface="ＭＳ Ｐゴシック"/>
                  <a:cs typeface="Arial"/>
                </a:rPr>
                <a:t>los</a:t>
              </a:r>
              <a:r>
                <a:rPr sz="1050" dirty="0">
                  <a:latin typeface="Arial"/>
                  <a:ea typeface="ＭＳ Ｐゴシック"/>
                  <a:cs typeface="Arial"/>
                </a:rPr>
                <a:t> </a:t>
              </a:r>
              <a:r>
                <a:rPr sz="1050" dirty="0" err="1">
                  <a:latin typeface="Arial"/>
                  <a:ea typeface="ＭＳ Ｐゴシック"/>
                  <a:cs typeface="Arial"/>
                </a:rPr>
                <a:t>vehículos</a:t>
              </a:r>
              <a:r>
                <a:rPr sz="1050" spc="-100" dirty="0">
                  <a:latin typeface="Arial"/>
                  <a:ea typeface="ＭＳ Ｐゴシック"/>
                  <a:cs typeface="Arial"/>
                </a:rPr>
                <a:t> </a:t>
              </a:r>
              <a:r>
                <a:rPr sz="1050" dirty="0">
                  <a:latin typeface="Arial"/>
                  <a:ea typeface="ＭＳ Ｐゴシック"/>
                  <a:cs typeface="Arial"/>
                </a:rPr>
                <a:t>que</a:t>
              </a:r>
              <a:r>
                <a:rPr lang="en-US" sz="1050" dirty="0">
                  <a:latin typeface="Arial"/>
                  <a:ea typeface="ＭＳ Ｐゴシック"/>
                  <a:cs typeface="Arial"/>
                </a:rPr>
                <a:t> </a:t>
              </a:r>
              <a:r>
                <a:rPr sz="1050" dirty="0">
                  <a:latin typeface="Arial"/>
                  <a:ea typeface="ＭＳ Ｐゴシック"/>
                  <a:cs typeface="Arial"/>
                </a:rPr>
                <a:t> </a:t>
              </a:r>
              <a:r>
                <a:rPr sz="1050" dirty="0" err="1">
                  <a:latin typeface="Arial"/>
                  <a:ea typeface="ＭＳ Ｐゴシック"/>
                  <a:cs typeface="Arial"/>
                </a:rPr>
                <a:t>entran</a:t>
              </a:r>
              <a:r>
                <a:rPr sz="1050" dirty="0">
                  <a:latin typeface="Arial"/>
                  <a:ea typeface="ＭＳ Ｐゴシック"/>
                  <a:cs typeface="Arial"/>
                </a:rPr>
                <a:t> a LOM la </a:t>
              </a:r>
              <a:r>
                <a:rPr lang="en-US" sz="1050" dirty="0" err="1">
                  <a:latin typeface="Arial"/>
                  <a:ea typeface="ＭＳ Ｐゴシック"/>
                  <a:cs typeface="Arial"/>
                </a:rPr>
                <a:t>velocidad</a:t>
              </a:r>
              <a:r>
                <a:rPr lang="en-US" sz="1050" dirty="0">
                  <a:latin typeface="Arial"/>
                  <a:ea typeface="ＭＳ Ｐゴシック"/>
                  <a:cs typeface="Arial"/>
                </a:rPr>
                <a:t> maxima es de:</a:t>
              </a:r>
            </a:p>
          </p:txBody>
        </p:sp>
        <p:sp>
          <p:nvSpPr>
            <p:cNvPr id="8" name="object 8"/>
            <p:cNvSpPr txBox="1"/>
            <p:nvPr/>
          </p:nvSpPr>
          <p:spPr>
            <a:xfrm>
              <a:off x="3625088" y="1351914"/>
              <a:ext cx="1802130" cy="1146810"/>
            </a:xfrm>
            <a:prstGeom prst="rect">
              <a:avLst/>
            </a:prstGeom>
          </p:spPr>
          <p:txBody>
            <a:bodyPr vert="horz" wrap="square" lIns="0" tIns="13335" rIns="0" bIns="0" rtlCol="0">
              <a:spAutoFit/>
            </a:bodyPr>
            <a:lstStyle/>
            <a:p>
              <a:pPr marL="12700" marR="5080" algn="ctr">
                <a:lnSpc>
                  <a:spcPct val="100000"/>
                </a:lnSpc>
                <a:spcBef>
                  <a:spcPts val="105"/>
                </a:spcBef>
              </a:pPr>
              <a:r>
                <a:rPr sz="1050" dirty="0">
                  <a:latin typeface="Arial"/>
                  <a:cs typeface="Arial"/>
                </a:rPr>
                <a:t>Todos </a:t>
              </a:r>
              <a:r>
                <a:rPr sz="1050" dirty="0" err="1">
                  <a:latin typeface="Arial"/>
                  <a:cs typeface="Arial"/>
                </a:rPr>
                <a:t>los</a:t>
              </a:r>
              <a:r>
                <a:rPr sz="1050" dirty="0">
                  <a:latin typeface="Arial"/>
                  <a:cs typeface="Arial"/>
                </a:rPr>
                <a:t> </a:t>
              </a:r>
              <a:r>
                <a:rPr sz="1050" dirty="0" err="1">
                  <a:latin typeface="Arial"/>
                  <a:cs typeface="Arial"/>
                </a:rPr>
                <a:t>vehículos</a:t>
              </a:r>
              <a:r>
                <a:rPr sz="1050" dirty="0">
                  <a:latin typeface="Arial"/>
                  <a:cs typeface="Arial"/>
                </a:rPr>
                <a:t> </a:t>
              </a:r>
              <a:r>
                <a:rPr sz="1050" dirty="0" err="1">
                  <a:latin typeface="Arial"/>
                  <a:cs typeface="Arial"/>
                </a:rPr>
                <a:t>deben</a:t>
              </a:r>
              <a:r>
                <a:rPr sz="1050" spc="-90" dirty="0">
                  <a:latin typeface="Arial"/>
                  <a:cs typeface="Arial"/>
                </a:rPr>
                <a:t> </a:t>
              </a:r>
              <a:r>
                <a:rPr sz="1050" dirty="0">
                  <a:latin typeface="Arial"/>
                  <a:cs typeface="Arial"/>
                </a:rPr>
                <a:t>de  </a:t>
              </a:r>
              <a:r>
                <a:rPr sz="1050" dirty="0" err="1">
                  <a:latin typeface="Arial"/>
                  <a:cs typeface="Arial"/>
                </a:rPr>
                <a:t>contar</a:t>
              </a:r>
              <a:r>
                <a:rPr sz="1050" dirty="0">
                  <a:latin typeface="Arial"/>
                  <a:cs typeface="Arial"/>
                </a:rPr>
                <a:t> con </a:t>
              </a:r>
              <a:r>
                <a:rPr sz="1050" spc="-5" dirty="0" err="1">
                  <a:latin typeface="Arial"/>
                  <a:cs typeface="Arial"/>
                </a:rPr>
                <a:t>torreta</a:t>
              </a:r>
              <a:r>
                <a:rPr sz="1050" spc="-5" dirty="0">
                  <a:latin typeface="Arial"/>
                  <a:cs typeface="Arial"/>
                </a:rPr>
                <a:t> </a:t>
              </a:r>
              <a:r>
                <a:rPr sz="1050" dirty="0">
                  <a:latin typeface="Arial"/>
                  <a:cs typeface="Arial"/>
                </a:rPr>
                <a:t>de color  </a:t>
              </a:r>
              <a:r>
                <a:rPr sz="1050" dirty="0" err="1">
                  <a:latin typeface="Arial"/>
                  <a:cs typeface="Arial"/>
                </a:rPr>
                <a:t>ámbar</a:t>
              </a:r>
              <a:r>
                <a:rPr sz="1050" dirty="0">
                  <a:latin typeface="Arial"/>
                  <a:cs typeface="Arial"/>
                </a:rPr>
                <a:t>; en </a:t>
              </a:r>
              <a:r>
                <a:rPr sz="1050" dirty="0" err="1">
                  <a:latin typeface="Arial"/>
                  <a:cs typeface="Arial"/>
                </a:rPr>
                <a:t>caso</a:t>
              </a:r>
              <a:r>
                <a:rPr sz="1050" dirty="0">
                  <a:latin typeface="Arial"/>
                  <a:cs typeface="Arial"/>
                </a:rPr>
                <a:t> de NO </a:t>
              </a:r>
              <a:r>
                <a:rPr sz="1050" dirty="0" err="1">
                  <a:latin typeface="Arial"/>
                  <a:cs typeface="Arial"/>
                </a:rPr>
                <a:t>tener</a:t>
              </a:r>
              <a:r>
                <a:rPr sz="1050" dirty="0">
                  <a:latin typeface="Arial"/>
                  <a:cs typeface="Arial"/>
                </a:rPr>
                <a:t>  </a:t>
              </a:r>
              <a:r>
                <a:rPr sz="1050" spc="-5" dirty="0" err="1">
                  <a:latin typeface="Arial"/>
                  <a:cs typeface="Arial"/>
                </a:rPr>
                <a:t>torreta</a:t>
              </a:r>
              <a:r>
                <a:rPr sz="1050" spc="-5" dirty="0">
                  <a:latin typeface="Arial"/>
                  <a:cs typeface="Arial"/>
                </a:rPr>
                <a:t>, </a:t>
              </a:r>
              <a:r>
                <a:rPr sz="1050" spc="0" dirty="0">
                  <a:latin typeface="Arial"/>
                  <a:cs typeface="Arial"/>
                </a:rPr>
                <a:t>DEBE </a:t>
              </a:r>
              <a:r>
                <a:rPr sz="1050" dirty="0" err="1">
                  <a:latin typeface="Arial"/>
                  <a:cs typeface="Arial"/>
                </a:rPr>
                <a:t>tener</a:t>
              </a:r>
              <a:r>
                <a:rPr sz="1050" dirty="0">
                  <a:latin typeface="Arial"/>
                  <a:cs typeface="Arial"/>
                </a:rPr>
                <a:t> las luces  </a:t>
              </a:r>
              <a:r>
                <a:rPr sz="1050" dirty="0" err="1">
                  <a:latin typeface="Arial"/>
                  <a:cs typeface="Arial"/>
                </a:rPr>
                <a:t>intermitentes</a:t>
              </a:r>
              <a:r>
                <a:rPr sz="1050" dirty="0">
                  <a:latin typeface="Arial"/>
                  <a:cs typeface="Arial"/>
                </a:rPr>
                <a:t> </a:t>
              </a:r>
              <a:r>
                <a:rPr sz="1050" dirty="0" err="1">
                  <a:latin typeface="Arial"/>
                  <a:cs typeface="Arial"/>
                </a:rPr>
                <a:t>encendidas</a:t>
              </a:r>
              <a:r>
                <a:rPr sz="1050" dirty="0">
                  <a:latin typeface="Arial"/>
                  <a:cs typeface="Arial"/>
                </a:rPr>
                <a:t> al  circular </a:t>
              </a:r>
              <a:r>
                <a:rPr sz="1050" dirty="0" err="1">
                  <a:latin typeface="Arial"/>
                  <a:cs typeface="Arial"/>
                </a:rPr>
                <a:t>dentro</a:t>
              </a:r>
              <a:r>
                <a:rPr sz="1050" dirty="0">
                  <a:latin typeface="Arial"/>
                  <a:cs typeface="Arial"/>
                </a:rPr>
                <a:t> del </a:t>
              </a:r>
              <a:r>
                <a:rPr sz="1050" dirty="0" err="1">
                  <a:latin typeface="Arial"/>
                  <a:cs typeface="Arial"/>
                </a:rPr>
                <a:t>complejo</a:t>
              </a:r>
              <a:r>
                <a:rPr sz="1050" dirty="0">
                  <a:latin typeface="Arial"/>
                  <a:cs typeface="Arial"/>
                </a:rPr>
                <a:t>  LOM.</a:t>
              </a:r>
            </a:p>
          </p:txBody>
        </p:sp>
        <p:sp>
          <p:nvSpPr>
            <p:cNvPr id="9" name="object 9"/>
            <p:cNvSpPr txBox="1"/>
            <p:nvPr/>
          </p:nvSpPr>
          <p:spPr>
            <a:xfrm>
              <a:off x="5878195" y="1324483"/>
              <a:ext cx="1918970" cy="506730"/>
            </a:xfrm>
            <a:prstGeom prst="rect">
              <a:avLst/>
            </a:prstGeom>
          </p:spPr>
          <p:txBody>
            <a:bodyPr vert="horz" wrap="square" lIns="0" tIns="13335" rIns="0" bIns="0" rtlCol="0">
              <a:spAutoFit/>
            </a:bodyPr>
            <a:lstStyle/>
            <a:p>
              <a:pPr marL="12700" marR="5080" algn="ctr">
                <a:lnSpc>
                  <a:spcPct val="100000"/>
                </a:lnSpc>
                <a:spcBef>
                  <a:spcPts val="105"/>
                </a:spcBef>
              </a:pPr>
              <a:r>
                <a:rPr sz="1050" spc="-5" dirty="0" err="1">
                  <a:latin typeface="Arial"/>
                  <a:cs typeface="Arial"/>
                </a:rPr>
                <a:t>Utilizar</a:t>
              </a:r>
              <a:r>
                <a:rPr sz="1050" spc="-5" dirty="0">
                  <a:latin typeface="Arial"/>
                  <a:cs typeface="Arial"/>
                </a:rPr>
                <a:t> </a:t>
              </a:r>
              <a:r>
                <a:rPr sz="1050" dirty="0" err="1">
                  <a:latin typeface="Arial"/>
                  <a:cs typeface="Arial"/>
                </a:rPr>
                <a:t>equipo</a:t>
              </a:r>
              <a:r>
                <a:rPr sz="1050" dirty="0">
                  <a:latin typeface="Arial"/>
                  <a:cs typeface="Arial"/>
                </a:rPr>
                <a:t> de </a:t>
              </a:r>
              <a:r>
                <a:rPr sz="1050" dirty="0" err="1">
                  <a:latin typeface="Arial"/>
                  <a:cs typeface="Arial"/>
                </a:rPr>
                <a:t>comunicación</a:t>
              </a:r>
              <a:r>
                <a:rPr sz="1050" dirty="0">
                  <a:latin typeface="Arial"/>
                  <a:cs typeface="Arial"/>
                </a:rPr>
                <a:t>  </a:t>
              </a:r>
              <a:r>
                <a:rPr sz="1050" dirty="0" err="1">
                  <a:latin typeface="Arial"/>
                  <a:cs typeface="Arial"/>
                </a:rPr>
                <a:t>móvil</a:t>
              </a:r>
              <a:r>
                <a:rPr sz="1050" dirty="0">
                  <a:latin typeface="Arial"/>
                  <a:cs typeface="Arial"/>
                </a:rPr>
                <a:t> </a:t>
              </a:r>
              <a:r>
                <a:rPr sz="1050" dirty="0" err="1">
                  <a:latin typeface="Arial"/>
                  <a:cs typeface="Arial"/>
                </a:rPr>
                <a:t>mientras</a:t>
              </a:r>
              <a:r>
                <a:rPr sz="1050" dirty="0">
                  <a:latin typeface="Arial"/>
                  <a:cs typeface="Arial"/>
                </a:rPr>
                <a:t> </a:t>
              </a:r>
              <a:r>
                <a:rPr sz="1050" dirty="0" err="1">
                  <a:latin typeface="Arial"/>
                  <a:cs typeface="Arial"/>
                </a:rPr>
                <a:t>maneja</a:t>
              </a:r>
              <a:r>
                <a:rPr sz="1050" dirty="0">
                  <a:latin typeface="Arial"/>
                  <a:cs typeface="Arial"/>
                </a:rPr>
                <a:t> un  </a:t>
              </a:r>
              <a:r>
                <a:rPr sz="1050" dirty="0" err="1">
                  <a:latin typeface="Arial"/>
                  <a:cs typeface="Arial"/>
                </a:rPr>
                <a:t>vehículo</a:t>
              </a:r>
              <a:r>
                <a:rPr sz="1050" dirty="0">
                  <a:latin typeface="Arial"/>
                  <a:cs typeface="Arial"/>
                </a:rPr>
                <a:t>.</a:t>
              </a:r>
            </a:p>
          </p:txBody>
        </p:sp>
        <p:sp>
          <p:nvSpPr>
            <p:cNvPr id="10" name="object 10"/>
            <p:cNvSpPr txBox="1"/>
            <p:nvPr/>
          </p:nvSpPr>
          <p:spPr>
            <a:xfrm>
              <a:off x="1316227" y="3643376"/>
              <a:ext cx="1962785" cy="666750"/>
            </a:xfrm>
            <a:prstGeom prst="rect">
              <a:avLst/>
            </a:prstGeom>
          </p:spPr>
          <p:txBody>
            <a:bodyPr vert="horz" wrap="square" lIns="0" tIns="13335" rIns="0" bIns="0" rtlCol="0">
              <a:spAutoFit/>
            </a:bodyPr>
            <a:lstStyle/>
            <a:p>
              <a:pPr marL="12700" marR="5080" algn="ctr">
                <a:lnSpc>
                  <a:spcPct val="100000"/>
                </a:lnSpc>
                <a:spcBef>
                  <a:spcPts val="105"/>
                </a:spcBef>
              </a:pPr>
              <a:r>
                <a:rPr sz="1050" dirty="0" err="1">
                  <a:latin typeface="Arial"/>
                  <a:cs typeface="Arial"/>
                </a:rPr>
                <a:t>Detenerse</a:t>
              </a:r>
              <a:r>
                <a:rPr sz="1050" dirty="0">
                  <a:latin typeface="Arial"/>
                  <a:cs typeface="Arial"/>
                </a:rPr>
                <a:t> </a:t>
              </a:r>
              <a:r>
                <a:rPr sz="1050" dirty="0" err="1">
                  <a:latin typeface="Arial"/>
                  <a:cs typeface="Arial"/>
                </a:rPr>
                <a:t>totalmente</a:t>
              </a:r>
              <a:r>
                <a:rPr sz="1050" dirty="0">
                  <a:latin typeface="Arial"/>
                  <a:cs typeface="Arial"/>
                </a:rPr>
                <a:t> y</a:t>
              </a:r>
              <a:r>
                <a:rPr sz="1050" spc="-105" dirty="0">
                  <a:latin typeface="Arial"/>
                  <a:cs typeface="Arial"/>
                </a:rPr>
                <a:t> </a:t>
              </a:r>
              <a:r>
                <a:rPr sz="1050" dirty="0" err="1">
                  <a:latin typeface="Arial"/>
                  <a:cs typeface="Arial"/>
                </a:rPr>
                <a:t>observar</a:t>
              </a:r>
              <a:r>
                <a:rPr sz="1050" dirty="0">
                  <a:latin typeface="Arial"/>
                  <a:cs typeface="Arial"/>
                </a:rPr>
                <a:t>  a </a:t>
              </a:r>
              <a:r>
                <a:rPr sz="1050" dirty="0" err="1">
                  <a:latin typeface="Arial"/>
                  <a:cs typeface="Arial"/>
                </a:rPr>
                <a:t>su</a:t>
              </a:r>
              <a:r>
                <a:rPr sz="1050" dirty="0">
                  <a:latin typeface="Arial"/>
                  <a:cs typeface="Arial"/>
                </a:rPr>
                <a:t> </a:t>
              </a:r>
              <a:r>
                <a:rPr sz="1050" dirty="0" err="1">
                  <a:latin typeface="Arial"/>
                  <a:cs typeface="Arial"/>
                </a:rPr>
                <a:t>alrededor</a:t>
              </a:r>
              <a:r>
                <a:rPr sz="1050" dirty="0">
                  <a:latin typeface="Arial"/>
                  <a:cs typeface="Arial"/>
                </a:rPr>
                <a:t> (360</a:t>
              </a:r>
              <a:r>
                <a:rPr sz="1050" dirty="0">
                  <a:latin typeface="MS PGothic"/>
                  <a:cs typeface="MS PGothic"/>
                </a:rPr>
                <a:t>°</a:t>
              </a:r>
              <a:r>
                <a:rPr sz="1050" dirty="0">
                  <a:latin typeface="Arial"/>
                  <a:cs typeface="Arial"/>
                </a:rPr>
                <a:t>) para  </a:t>
              </a:r>
              <a:r>
                <a:rPr sz="1050" dirty="0" err="1">
                  <a:latin typeface="Arial"/>
                  <a:cs typeface="Arial"/>
                </a:rPr>
                <a:t>prevenir</a:t>
              </a:r>
              <a:r>
                <a:rPr sz="1050" dirty="0">
                  <a:latin typeface="Arial"/>
                  <a:cs typeface="Arial"/>
                </a:rPr>
                <a:t> </a:t>
              </a:r>
              <a:r>
                <a:rPr sz="1050" dirty="0" err="1">
                  <a:latin typeface="Arial"/>
                  <a:cs typeface="Arial"/>
                </a:rPr>
                <a:t>algún</a:t>
              </a:r>
              <a:r>
                <a:rPr sz="1050" dirty="0">
                  <a:latin typeface="Arial"/>
                  <a:cs typeface="Arial"/>
                </a:rPr>
                <a:t> </a:t>
              </a:r>
              <a:r>
                <a:rPr sz="1050" dirty="0" err="1">
                  <a:latin typeface="Arial"/>
                  <a:cs typeface="Arial"/>
                </a:rPr>
                <a:t>riesgo</a:t>
              </a:r>
              <a:r>
                <a:rPr sz="1050" dirty="0">
                  <a:latin typeface="Arial"/>
                  <a:cs typeface="Arial"/>
                </a:rPr>
                <a:t> antes de  </a:t>
              </a:r>
              <a:r>
                <a:rPr sz="1050" spc="-5" dirty="0" err="1">
                  <a:latin typeface="Arial"/>
                  <a:cs typeface="Arial"/>
                </a:rPr>
                <a:t>avanzar</a:t>
              </a:r>
              <a:r>
                <a:rPr sz="1050" spc="-5" dirty="0">
                  <a:latin typeface="Arial"/>
                  <a:cs typeface="Arial"/>
                </a:rPr>
                <a:t>.</a:t>
              </a:r>
              <a:endParaRPr sz="1050" dirty="0">
                <a:latin typeface="Arial"/>
                <a:cs typeface="Arial"/>
              </a:endParaRPr>
            </a:p>
          </p:txBody>
        </p:sp>
        <p:sp>
          <p:nvSpPr>
            <p:cNvPr id="16" name="object 16"/>
            <p:cNvSpPr/>
            <p:nvPr/>
          </p:nvSpPr>
          <p:spPr>
            <a:xfrm>
              <a:off x="2463651" y="1957201"/>
              <a:ext cx="897849" cy="756301"/>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6405371" y="1806476"/>
              <a:ext cx="1025651" cy="1002792"/>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6507860" y="2179447"/>
              <a:ext cx="410845" cy="348615"/>
            </a:xfrm>
            <a:custGeom>
              <a:avLst/>
              <a:gdLst/>
              <a:ahLst/>
              <a:cxnLst/>
              <a:rect l="l" t="t" r="r" b="b"/>
              <a:pathLst>
                <a:path w="410845" h="348614">
                  <a:moveTo>
                    <a:pt x="314579" y="38100"/>
                  </a:moveTo>
                  <a:lnTo>
                    <a:pt x="274066" y="143509"/>
                  </a:lnTo>
                  <a:lnTo>
                    <a:pt x="410845" y="195960"/>
                  </a:lnTo>
                  <a:lnTo>
                    <a:pt x="372745" y="295147"/>
                  </a:lnTo>
                  <a:lnTo>
                    <a:pt x="235966" y="242696"/>
                  </a:lnTo>
                  <a:lnTo>
                    <a:pt x="195580" y="348106"/>
                  </a:lnTo>
                  <a:lnTo>
                    <a:pt x="96266" y="310006"/>
                  </a:lnTo>
                  <a:lnTo>
                    <a:pt x="136779" y="204596"/>
                  </a:lnTo>
                  <a:lnTo>
                    <a:pt x="0" y="152145"/>
                  </a:lnTo>
                  <a:lnTo>
                    <a:pt x="38100" y="52958"/>
                  </a:lnTo>
                  <a:lnTo>
                    <a:pt x="174879" y="105409"/>
                  </a:lnTo>
                  <a:lnTo>
                    <a:pt x="215265" y="0"/>
                  </a:lnTo>
                  <a:lnTo>
                    <a:pt x="314579" y="38100"/>
                  </a:lnTo>
                </a:path>
              </a:pathLst>
            </a:custGeom>
            <a:solidFill>
              <a:schemeClr val="accent1">
                <a:lumMod val="20000"/>
                <a:lumOff val="80000"/>
              </a:schemeClr>
            </a:solidFill>
            <a:ln w="3175">
              <a:solidFill>
                <a:srgbClr val="FF0000"/>
              </a:solidFill>
            </a:ln>
          </p:spPr>
          <p:txBody>
            <a:bodyPr wrap="square" lIns="0" tIns="0" rIns="0" bIns="0" rtlCol="0"/>
            <a:lstStyle/>
            <a:p>
              <a:endParaRPr/>
            </a:p>
          </p:txBody>
        </p:sp>
        <p:sp>
          <p:nvSpPr>
            <p:cNvPr id="20" name="object 20"/>
            <p:cNvSpPr/>
            <p:nvPr/>
          </p:nvSpPr>
          <p:spPr>
            <a:xfrm>
              <a:off x="2814827" y="4957571"/>
              <a:ext cx="226060" cy="107950"/>
            </a:xfrm>
            <a:custGeom>
              <a:avLst/>
              <a:gdLst/>
              <a:ahLst/>
              <a:cxnLst/>
              <a:rect l="l" t="t" r="r" b="b"/>
              <a:pathLst>
                <a:path w="226060" h="107950">
                  <a:moveTo>
                    <a:pt x="0" y="0"/>
                  </a:moveTo>
                  <a:lnTo>
                    <a:pt x="225552" y="107927"/>
                  </a:lnTo>
                </a:path>
              </a:pathLst>
            </a:custGeom>
            <a:ln w="9525">
              <a:solidFill>
                <a:srgbClr val="7E7E7E"/>
              </a:solidFill>
            </a:ln>
          </p:spPr>
          <p:txBody>
            <a:bodyPr wrap="square" lIns="0" tIns="0" rIns="0" bIns="0" rtlCol="0"/>
            <a:lstStyle/>
            <a:p>
              <a:endParaRPr/>
            </a:p>
          </p:txBody>
        </p:sp>
        <p:sp>
          <p:nvSpPr>
            <p:cNvPr id="21" name="object 21"/>
            <p:cNvSpPr/>
            <p:nvPr/>
          </p:nvSpPr>
          <p:spPr>
            <a:xfrm>
              <a:off x="2814827" y="4590288"/>
              <a:ext cx="616585" cy="367665"/>
            </a:xfrm>
            <a:custGeom>
              <a:avLst/>
              <a:gdLst/>
              <a:ahLst/>
              <a:cxnLst/>
              <a:rect l="l" t="t" r="r" b="b"/>
              <a:pathLst>
                <a:path w="616585" h="367664">
                  <a:moveTo>
                    <a:pt x="0" y="367423"/>
                  </a:moveTo>
                  <a:lnTo>
                    <a:pt x="616585" y="0"/>
                  </a:lnTo>
                </a:path>
              </a:pathLst>
            </a:custGeom>
            <a:ln w="9525">
              <a:solidFill>
                <a:srgbClr val="7E7E7E"/>
              </a:solidFill>
            </a:ln>
          </p:spPr>
          <p:txBody>
            <a:bodyPr wrap="square" lIns="0" tIns="0" rIns="0" bIns="0" rtlCol="0"/>
            <a:lstStyle/>
            <a:p>
              <a:endParaRPr/>
            </a:p>
          </p:txBody>
        </p:sp>
        <p:sp>
          <p:nvSpPr>
            <p:cNvPr id="23" name="object 23"/>
            <p:cNvSpPr/>
            <p:nvPr/>
          </p:nvSpPr>
          <p:spPr>
            <a:xfrm>
              <a:off x="1539239" y="678180"/>
              <a:ext cx="1527048" cy="557784"/>
            </a:xfrm>
            <a:prstGeom prst="rect">
              <a:avLst/>
            </a:prstGeom>
            <a:blipFill>
              <a:blip r:embed="rId8" cstate="print"/>
              <a:stretch>
                <a:fillRect/>
              </a:stretch>
            </a:blipFill>
          </p:spPr>
          <p:txBody>
            <a:bodyPr wrap="square" lIns="0" tIns="0" rIns="0" bIns="0" rtlCol="0"/>
            <a:lstStyle/>
            <a:p>
              <a:endParaRPr/>
            </a:p>
          </p:txBody>
        </p:sp>
        <p:sp>
          <p:nvSpPr>
            <p:cNvPr id="24" name="object 24"/>
            <p:cNvSpPr txBox="1"/>
            <p:nvPr/>
          </p:nvSpPr>
          <p:spPr>
            <a:xfrm>
              <a:off x="1603375" y="901446"/>
              <a:ext cx="1380490" cy="139141"/>
            </a:xfrm>
            <a:prstGeom prst="rect">
              <a:avLst/>
            </a:prstGeom>
          </p:spPr>
          <p:txBody>
            <a:bodyPr vert="horz" wrap="square" lIns="0" tIns="15875" rIns="0" bIns="0" rtlCol="0">
              <a:spAutoFit/>
            </a:bodyPr>
            <a:lstStyle/>
            <a:p>
              <a:pPr marL="12700">
                <a:lnSpc>
                  <a:spcPct val="100000"/>
                </a:lnSpc>
                <a:spcBef>
                  <a:spcPts val="125"/>
                </a:spcBef>
              </a:pPr>
              <a:r>
                <a:rPr sz="800" b="1" u="sng" spc="10" dirty="0">
                  <a:solidFill>
                    <a:srgbClr val="FFFFFF"/>
                  </a:solidFill>
                  <a:latin typeface="Verdana"/>
                  <a:cs typeface="Verdana"/>
                </a:rPr>
                <a:t>LIMITE DE</a:t>
              </a:r>
              <a:r>
                <a:rPr sz="800" b="1" u="sng" spc="-50" dirty="0">
                  <a:solidFill>
                    <a:srgbClr val="FFFFFF"/>
                  </a:solidFill>
                  <a:latin typeface="Verdana"/>
                  <a:cs typeface="Verdana"/>
                </a:rPr>
                <a:t> </a:t>
              </a:r>
              <a:r>
                <a:rPr sz="800" b="1" u="sng" spc="10" dirty="0">
                  <a:solidFill>
                    <a:srgbClr val="FFFFFF"/>
                  </a:solidFill>
                  <a:latin typeface="Verdana"/>
                  <a:cs typeface="Verdana"/>
                </a:rPr>
                <a:t>VELOCIDAD</a:t>
              </a:r>
              <a:endParaRPr sz="800" u="sng" dirty="0">
                <a:latin typeface="Verdana"/>
                <a:cs typeface="Verdana"/>
              </a:endParaRPr>
            </a:p>
          </p:txBody>
        </p:sp>
        <p:sp>
          <p:nvSpPr>
            <p:cNvPr id="25" name="object 25"/>
            <p:cNvSpPr/>
            <p:nvPr/>
          </p:nvSpPr>
          <p:spPr>
            <a:xfrm>
              <a:off x="3800855" y="681227"/>
              <a:ext cx="1527048" cy="557784"/>
            </a:xfrm>
            <a:prstGeom prst="rect">
              <a:avLst/>
            </a:prstGeom>
            <a:blipFill>
              <a:blip r:embed="rId8" cstate="print"/>
              <a:stretch>
                <a:fillRect/>
              </a:stretch>
            </a:blipFill>
          </p:spPr>
          <p:txBody>
            <a:bodyPr wrap="square" lIns="0" tIns="0" rIns="0" bIns="0" rtlCol="0"/>
            <a:lstStyle/>
            <a:p>
              <a:endParaRPr/>
            </a:p>
          </p:txBody>
        </p:sp>
        <p:sp>
          <p:nvSpPr>
            <p:cNvPr id="26" name="object 26"/>
            <p:cNvSpPr txBox="1"/>
            <p:nvPr/>
          </p:nvSpPr>
          <p:spPr>
            <a:xfrm>
              <a:off x="4224020" y="904747"/>
              <a:ext cx="663575" cy="139141"/>
            </a:xfrm>
            <a:prstGeom prst="rect">
              <a:avLst/>
            </a:prstGeom>
          </p:spPr>
          <p:txBody>
            <a:bodyPr vert="horz" wrap="square" lIns="0" tIns="15875" rIns="0" bIns="0" rtlCol="0">
              <a:spAutoFit/>
            </a:bodyPr>
            <a:lstStyle/>
            <a:p>
              <a:pPr marL="12700">
                <a:lnSpc>
                  <a:spcPct val="100000"/>
                </a:lnSpc>
                <a:spcBef>
                  <a:spcPts val="125"/>
                </a:spcBef>
              </a:pPr>
              <a:r>
                <a:rPr sz="800" b="1" u="sng" spc="10" dirty="0">
                  <a:solidFill>
                    <a:srgbClr val="FFFFFF"/>
                  </a:solidFill>
                  <a:latin typeface="Verdana"/>
                  <a:cs typeface="Verdana"/>
                </a:rPr>
                <a:t>RECUERDA</a:t>
              </a:r>
              <a:endParaRPr sz="800" u="sng" dirty="0">
                <a:latin typeface="Verdana"/>
                <a:cs typeface="Verdana"/>
              </a:endParaRPr>
            </a:p>
          </p:txBody>
        </p:sp>
        <p:sp>
          <p:nvSpPr>
            <p:cNvPr id="27" name="object 27"/>
            <p:cNvSpPr/>
            <p:nvPr/>
          </p:nvSpPr>
          <p:spPr>
            <a:xfrm>
              <a:off x="6112764" y="675131"/>
              <a:ext cx="1527047" cy="556260"/>
            </a:xfrm>
            <a:prstGeom prst="rect">
              <a:avLst/>
            </a:prstGeom>
            <a:blipFill>
              <a:blip r:embed="rId8" cstate="print"/>
              <a:stretch>
                <a:fillRect/>
              </a:stretch>
            </a:blipFill>
          </p:spPr>
          <p:txBody>
            <a:bodyPr wrap="square" lIns="0" tIns="0" rIns="0" bIns="0" rtlCol="0"/>
            <a:lstStyle/>
            <a:p>
              <a:endParaRPr/>
            </a:p>
          </p:txBody>
        </p:sp>
        <p:sp>
          <p:nvSpPr>
            <p:cNvPr id="28" name="object 28"/>
            <p:cNvSpPr txBox="1"/>
            <p:nvPr/>
          </p:nvSpPr>
          <p:spPr>
            <a:xfrm>
              <a:off x="6501129" y="898016"/>
              <a:ext cx="734695" cy="139141"/>
            </a:xfrm>
            <a:prstGeom prst="rect">
              <a:avLst/>
            </a:prstGeom>
          </p:spPr>
          <p:txBody>
            <a:bodyPr vert="horz" wrap="square" lIns="0" tIns="15875" rIns="0" bIns="0" rtlCol="0">
              <a:spAutoFit/>
            </a:bodyPr>
            <a:lstStyle/>
            <a:p>
              <a:pPr marL="12700">
                <a:lnSpc>
                  <a:spcPct val="100000"/>
                </a:lnSpc>
                <a:spcBef>
                  <a:spcPts val="125"/>
                </a:spcBef>
              </a:pPr>
              <a:r>
                <a:rPr sz="800" b="1" u="sng" spc="10" dirty="0">
                  <a:solidFill>
                    <a:srgbClr val="FFFFFF"/>
                  </a:solidFill>
                  <a:latin typeface="Verdana"/>
                  <a:cs typeface="Verdana"/>
                </a:rPr>
                <a:t>PROHIBIDO</a:t>
              </a:r>
              <a:endParaRPr sz="800" u="sng" dirty="0">
                <a:latin typeface="Verdana"/>
                <a:cs typeface="Verdana"/>
              </a:endParaRPr>
            </a:p>
          </p:txBody>
        </p:sp>
        <p:sp>
          <p:nvSpPr>
            <p:cNvPr id="29" name="object 29"/>
            <p:cNvSpPr txBox="1"/>
            <p:nvPr/>
          </p:nvSpPr>
          <p:spPr>
            <a:xfrm>
              <a:off x="4250816" y="3567810"/>
              <a:ext cx="3161030" cy="186690"/>
            </a:xfrm>
            <a:prstGeom prst="rect">
              <a:avLst/>
            </a:prstGeom>
          </p:spPr>
          <p:txBody>
            <a:bodyPr vert="horz" wrap="square" lIns="0" tIns="13335" rIns="0" bIns="0" rtlCol="0">
              <a:spAutoFit/>
            </a:bodyPr>
            <a:lstStyle/>
            <a:p>
              <a:pPr marL="12700">
                <a:lnSpc>
                  <a:spcPct val="100000"/>
                </a:lnSpc>
                <a:spcBef>
                  <a:spcPts val="105"/>
                </a:spcBef>
              </a:pPr>
              <a:r>
                <a:rPr sz="1050">
                  <a:latin typeface="Arial"/>
                  <a:cs typeface="Arial"/>
                </a:rPr>
                <a:t>Se deben de respetar todos los señalamientos</a:t>
              </a:r>
              <a:r>
                <a:rPr sz="1050" spc="-65">
                  <a:latin typeface="Arial"/>
                  <a:cs typeface="Arial"/>
                </a:rPr>
                <a:t> </a:t>
              </a:r>
              <a:r>
                <a:rPr sz="1050" spc="-5">
                  <a:latin typeface="Arial"/>
                  <a:cs typeface="Arial"/>
                </a:rPr>
                <a:t>viales</a:t>
              </a:r>
              <a:endParaRPr sz="1050">
                <a:latin typeface="Arial"/>
                <a:cs typeface="Arial"/>
              </a:endParaRPr>
            </a:p>
          </p:txBody>
        </p:sp>
        <p:sp>
          <p:nvSpPr>
            <p:cNvPr id="30" name="object 30"/>
            <p:cNvSpPr/>
            <p:nvPr/>
          </p:nvSpPr>
          <p:spPr>
            <a:xfrm>
              <a:off x="4888991" y="3003804"/>
              <a:ext cx="1527048" cy="557784"/>
            </a:xfrm>
            <a:prstGeom prst="rect">
              <a:avLst/>
            </a:prstGeom>
            <a:blipFill>
              <a:blip r:embed="rId8" cstate="print"/>
              <a:stretch>
                <a:fillRect/>
              </a:stretch>
            </a:blipFill>
          </p:spPr>
          <p:txBody>
            <a:bodyPr wrap="square" lIns="0" tIns="0" rIns="0" bIns="0" rtlCol="0"/>
            <a:lstStyle/>
            <a:p>
              <a:endParaRPr/>
            </a:p>
          </p:txBody>
        </p:sp>
        <p:sp>
          <p:nvSpPr>
            <p:cNvPr id="31" name="object 31"/>
            <p:cNvSpPr txBox="1"/>
            <p:nvPr/>
          </p:nvSpPr>
          <p:spPr>
            <a:xfrm>
              <a:off x="5121021" y="3227577"/>
              <a:ext cx="1044575" cy="139141"/>
            </a:xfrm>
            <a:prstGeom prst="rect">
              <a:avLst/>
            </a:prstGeom>
          </p:spPr>
          <p:txBody>
            <a:bodyPr vert="horz" wrap="square" lIns="0" tIns="15875" rIns="0" bIns="0" rtlCol="0">
              <a:spAutoFit/>
            </a:bodyPr>
            <a:lstStyle/>
            <a:p>
              <a:pPr marL="12700">
                <a:lnSpc>
                  <a:spcPct val="100000"/>
                </a:lnSpc>
                <a:spcBef>
                  <a:spcPts val="125"/>
                </a:spcBef>
              </a:pPr>
              <a:r>
                <a:rPr sz="800" b="1" u="sng" spc="10" dirty="0">
                  <a:solidFill>
                    <a:srgbClr val="FFFFFF"/>
                  </a:solidFill>
                  <a:latin typeface="Verdana"/>
                  <a:cs typeface="Verdana"/>
                </a:rPr>
                <a:t>SEÑALAMIENTOS</a:t>
              </a:r>
              <a:endParaRPr sz="800" u="sng" dirty="0">
                <a:latin typeface="Verdana"/>
                <a:cs typeface="Verdana"/>
              </a:endParaRPr>
            </a:p>
          </p:txBody>
        </p:sp>
        <p:sp>
          <p:nvSpPr>
            <p:cNvPr id="32" name="object 32"/>
            <p:cNvSpPr/>
            <p:nvPr/>
          </p:nvSpPr>
          <p:spPr>
            <a:xfrm>
              <a:off x="3677385" y="4046307"/>
              <a:ext cx="716292" cy="716292"/>
            </a:xfrm>
            <a:prstGeom prst="rect">
              <a:avLst/>
            </a:prstGeom>
            <a:blipFill>
              <a:blip r:embed="rId9" cstate="print"/>
              <a:stretch>
                <a:fillRect/>
              </a:stretch>
            </a:blipFill>
          </p:spPr>
          <p:txBody>
            <a:bodyPr wrap="square" lIns="0" tIns="0" rIns="0" bIns="0" rtlCol="0"/>
            <a:lstStyle/>
            <a:p>
              <a:endParaRPr/>
            </a:p>
          </p:txBody>
        </p:sp>
        <p:sp>
          <p:nvSpPr>
            <p:cNvPr id="33" name="object 33"/>
            <p:cNvSpPr/>
            <p:nvPr/>
          </p:nvSpPr>
          <p:spPr>
            <a:xfrm>
              <a:off x="3757835" y="4135467"/>
              <a:ext cx="537972" cy="537972"/>
            </a:xfrm>
            <a:prstGeom prst="rect">
              <a:avLst/>
            </a:prstGeom>
            <a:blipFill>
              <a:blip r:embed="rId10" cstate="print"/>
              <a:stretch>
                <a:fillRect/>
              </a:stretch>
            </a:blipFill>
          </p:spPr>
          <p:txBody>
            <a:bodyPr wrap="square" lIns="0" tIns="0" rIns="0" bIns="0" rtlCol="0"/>
            <a:lstStyle/>
            <a:p>
              <a:endParaRPr/>
            </a:p>
          </p:txBody>
        </p:sp>
        <p:sp>
          <p:nvSpPr>
            <p:cNvPr id="35" name="object 35"/>
            <p:cNvSpPr/>
            <p:nvPr/>
          </p:nvSpPr>
          <p:spPr>
            <a:xfrm>
              <a:off x="6653685" y="3878076"/>
              <a:ext cx="743724" cy="1022591"/>
            </a:xfrm>
            <a:prstGeom prst="rect">
              <a:avLst/>
            </a:prstGeom>
            <a:blipFill>
              <a:blip r:embed="rId11" cstate="print"/>
              <a:stretch>
                <a:fillRect/>
              </a:stretch>
            </a:blipFill>
          </p:spPr>
          <p:txBody>
            <a:bodyPr wrap="square" lIns="0" tIns="0" rIns="0" bIns="0" rtlCol="0"/>
            <a:lstStyle/>
            <a:p>
              <a:endParaRPr/>
            </a:p>
          </p:txBody>
        </p:sp>
        <p:sp>
          <p:nvSpPr>
            <p:cNvPr id="36" name="object 36"/>
            <p:cNvSpPr/>
            <p:nvPr/>
          </p:nvSpPr>
          <p:spPr>
            <a:xfrm>
              <a:off x="6731282" y="3938911"/>
              <a:ext cx="565403" cy="844296"/>
            </a:xfrm>
            <a:prstGeom prst="rect">
              <a:avLst/>
            </a:prstGeom>
            <a:blipFill>
              <a:blip r:embed="rId12" cstate="print"/>
              <a:stretch>
                <a:fillRect/>
              </a:stretch>
            </a:blipFill>
          </p:spPr>
          <p:txBody>
            <a:bodyPr wrap="square" lIns="0" tIns="0" rIns="0" bIns="0" rtlCol="0"/>
            <a:lstStyle/>
            <a:p>
              <a:endParaRPr/>
            </a:p>
          </p:txBody>
        </p:sp>
        <p:sp>
          <p:nvSpPr>
            <p:cNvPr id="38" name="object 38"/>
            <p:cNvSpPr/>
            <p:nvPr/>
          </p:nvSpPr>
          <p:spPr>
            <a:xfrm>
              <a:off x="4668121" y="4044066"/>
              <a:ext cx="737603" cy="711682"/>
            </a:xfrm>
            <a:prstGeom prst="rect">
              <a:avLst/>
            </a:prstGeom>
            <a:blipFill>
              <a:blip r:embed="rId13" cstate="print"/>
              <a:stretch>
                <a:fillRect/>
              </a:stretch>
            </a:blipFill>
          </p:spPr>
          <p:txBody>
            <a:bodyPr wrap="square" lIns="0" tIns="0" rIns="0" bIns="0" rtlCol="0"/>
            <a:lstStyle/>
            <a:p>
              <a:endParaRPr/>
            </a:p>
          </p:txBody>
        </p:sp>
        <p:sp>
          <p:nvSpPr>
            <p:cNvPr id="39" name="object 39"/>
            <p:cNvSpPr/>
            <p:nvPr/>
          </p:nvSpPr>
          <p:spPr>
            <a:xfrm>
              <a:off x="4732128" y="4108074"/>
              <a:ext cx="559308" cy="533400"/>
            </a:xfrm>
            <a:prstGeom prst="rect">
              <a:avLst/>
            </a:prstGeom>
            <a:blipFill>
              <a:blip r:embed="rId14" cstate="print"/>
              <a:stretch>
                <a:fillRect/>
              </a:stretch>
            </a:blipFill>
          </p:spPr>
          <p:txBody>
            <a:bodyPr wrap="square" lIns="0" tIns="0" rIns="0" bIns="0" rtlCol="0"/>
            <a:lstStyle/>
            <a:p>
              <a:endParaRPr/>
            </a:p>
          </p:txBody>
        </p:sp>
        <p:sp>
          <p:nvSpPr>
            <p:cNvPr id="41" name="object 41"/>
            <p:cNvSpPr/>
            <p:nvPr/>
          </p:nvSpPr>
          <p:spPr>
            <a:xfrm>
              <a:off x="5654524" y="4044065"/>
              <a:ext cx="725436" cy="725436"/>
            </a:xfrm>
            <a:prstGeom prst="rect">
              <a:avLst/>
            </a:prstGeom>
            <a:blipFill>
              <a:blip r:embed="rId15" cstate="print"/>
              <a:stretch>
                <a:fillRect/>
              </a:stretch>
            </a:blipFill>
          </p:spPr>
          <p:txBody>
            <a:bodyPr wrap="square" lIns="0" tIns="0" rIns="0" bIns="0" rtlCol="0"/>
            <a:lstStyle/>
            <a:p>
              <a:endParaRPr/>
            </a:p>
          </p:txBody>
        </p:sp>
        <p:sp>
          <p:nvSpPr>
            <p:cNvPr id="42" name="object 42"/>
            <p:cNvSpPr/>
            <p:nvPr/>
          </p:nvSpPr>
          <p:spPr>
            <a:xfrm>
              <a:off x="5718532" y="4108074"/>
              <a:ext cx="547115" cy="547116"/>
            </a:xfrm>
            <a:prstGeom prst="rect">
              <a:avLst/>
            </a:prstGeom>
            <a:blipFill>
              <a:blip r:embed="rId16" cstate="print"/>
              <a:stretch>
                <a:fillRect/>
              </a:stretch>
            </a:blipFill>
          </p:spPr>
          <p:txBody>
            <a:bodyPr wrap="square" lIns="0" tIns="0" rIns="0" bIns="0" rtlCol="0"/>
            <a:lstStyle/>
            <a:p>
              <a:endParaRPr/>
            </a:p>
          </p:txBody>
        </p:sp>
        <p:sp>
          <p:nvSpPr>
            <p:cNvPr id="44" name="object 44"/>
            <p:cNvSpPr/>
            <p:nvPr/>
          </p:nvSpPr>
          <p:spPr>
            <a:xfrm>
              <a:off x="1539239" y="3032760"/>
              <a:ext cx="1527048" cy="557783"/>
            </a:xfrm>
            <a:prstGeom prst="rect">
              <a:avLst/>
            </a:prstGeom>
            <a:blipFill>
              <a:blip r:embed="rId8" cstate="print"/>
              <a:stretch>
                <a:fillRect/>
              </a:stretch>
            </a:blipFill>
          </p:spPr>
          <p:txBody>
            <a:bodyPr wrap="square" lIns="0" tIns="0" rIns="0" bIns="0" rtlCol="0"/>
            <a:lstStyle/>
            <a:p>
              <a:endParaRPr/>
            </a:p>
          </p:txBody>
        </p:sp>
        <p:sp>
          <p:nvSpPr>
            <p:cNvPr id="45" name="object 45"/>
            <p:cNvSpPr txBox="1"/>
            <p:nvPr/>
          </p:nvSpPr>
          <p:spPr>
            <a:xfrm>
              <a:off x="1815210" y="3256279"/>
              <a:ext cx="955040" cy="139141"/>
            </a:xfrm>
            <a:prstGeom prst="rect">
              <a:avLst/>
            </a:prstGeom>
          </p:spPr>
          <p:txBody>
            <a:bodyPr vert="horz" wrap="square" lIns="0" tIns="15875" rIns="0" bIns="0" rtlCol="0">
              <a:spAutoFit/>
            </a:bodyPr>
            <a:lstStyle/>
            <a:p>
              <a:pPr marL="12700">
                <a:lnSpc>
                  <a:spcPct val="100000"/>
                </a:lnSpc>
                <a:spcBef>
                  <a:spcPts val="125"/>
                </a:spcBef>
              </a:pPr>
              <a:r>
                <a:rPr sz="800" b="1" u="sng" spc="10" dirty="0">
                  <a:solidFill>
                    <a:srgbClr val="FFFFFF"/>
                  </a:solidFill>
                  <a:latin typeface="Verdana"/>
                  <a:cs typeface="Verdana"/>
                </a:rPr>
                <a:t>EN LOS</a:t>
              </a:r>
              <a:r>
                <a:rPr sz="800" b="1" u="sng" spc="-90" dirty="0">
                  <a:solidFill>
                    <a:srgbClr val="FFFFFF"/>
                  </a:solidFill>
                  <a:latin typeface="Verdana"/>
                  <a:cs typeface="Verdana"/>
                </a:rPr>
                <a:t> </a:t>
              </a:r>
              <a:r>
                <a:rPr sz="800" b="1" u="sng" spc="15" dirty="0">
                  <a:solidFill>
                    <a:srgbClr val="FFFFFF"/>
                  </a:solidFill>
                  <a:latin typeface="Verdana"/>
                  <a:cs typeface="Verdana"/>
                </a:rPr>
                <a:t>CRUCES</a:t>
              </a:r>
              <a:endParaRPr sz="800" u="sng" dirty="0">
                <a:latin typeface="Verdana"/>
                <a:cs typeface="Verdana"/>
              </a:endParaRPr>
            </a:p>
          </p:txBody>
        </p:sp>
        <p:sp>
          <p:nvSpPr>
            <p:cNvPr id="50" name="object 50"/>
            <p:cNvSpPr/>
            <p:nvPr/>
          </p:nvSpPr>
          <p:spPr>
            <a:xfrm>
              <a:off x="1586483" y="4142232"/>
              <a:ext cx="513588" cy="515112"/>
            </a:xfrm>
            <a:prstGeom prst="rect">
              <a:avLst/>
            </a:prstGeom>
            <a:blipFill>
              <a:blip r:embed="rId17" cstate="print"/>
              <a:stretch>
                <a:fillRect/>
              </a:stretch>
            </a:blipFill>
          </p:spPr>
          <p:txBody>
            <a:bodyPr wrap="square" lIns="0" tIns="0" rIns="0" bIns="0" rtlCol="0"/>
            <a:lstStyle/>
            <a:p>
              <a:endParaRPr/>
            </a:p>
          </p:txBody>
        </p:sp>
        <p:sp>
          <p:nvSpPr>
            <p:cNvPr id="51" name="object 51"/>
            <p:cNvSpPr/>
            <p:nvPr/>
          </p:nvSpPr>
          <p:spPr>
            <a:xfrm>
              <a:off x="2032386" y="4862324"/>
              <a:ext cx="356870" cy="132080"/>
            </a:xfrm>
            <a:custGeom>
              <a:avLst/>
              <a:gdLst/>
              <a:ahLst/>
              <a:cxnLst/>
              <a:rect l="l" t="t" r="r" b="b"/>
              <a:pathLst>
                <a:path w="356869" h="132079">
                  <a:moveTo>
                    <a:pt x="0" y="0"/>
                  </a:moveTo>
                  <a:lnTo>
                    <a:pt x="356362" y="131648"/>
                  </a:lnTo>
                </a:path>
              </a:pathLst>
            </a:custGeom>
            <a:ln w="9525">
              <a:solidFill>
                <a:srgbClr val="7E7E7E"/>
              </a:solidFill>
            </a:ln>
          </p:spPr>
          <p:txBody>
            <a:bodyPr wrap="square" lIns="0" tIns="0" rIns="0" bIns="0" rtlCol="0"/>
            <a:lstStyle/>
            <a:p>
              <a:endParaRPr/>
            </a:p>
          </p:txBody>
        </p:sp>
        <p:sp>
          <p:nvSpPr>
            <p:cNvPr id="53" name="object 53"/>
            <p:cNvSpPr/>
            <p:nvPr/>
          </p:nvSpPr>
          <p:spPr>
            <a:xfrm>
              <a:off x="2348483" y="4885944"/>
              <a:ext cx="119380" cy="38100"/>
            </a:xfrm>
            <a:custGeom>
              <a:avLst/>
              <a:gdLst/>
              <a:ahLst/>
              <a:cxnLst/>
              <a:rect l="l" t="t" r="r" b="b"/>
              <a:pathLst>
                <a:path w="119380" h="38100">
                  <a:moveTo>
                    <a:pt x="0" y="0"/>
                  </a:moveTo>
                  <a:lnTo>
                    <a:pt x="118872" y="37617"/>
                  </a:lnTo>
                </a:path>
              </a:pathLst>
            </a:custGeom>
            <a:ln w="9525">
              <a:solidFill>
                <a:srgbClr val="7E7E7E"/>
              </a:solidFill>
            </a:ln>
          </p:spPr>
          <p:txBody>
            <a:bodyPr wrap="square" lIns="0" tIns="0" rIns="0" bIns="0" rtlCol="0"/>
            <a:lstStyle/>
            <a:p>
              <a:endParaRPr/>
            </a:p>
          </p:txBody>
        </p:sp>
        <p:sp>
          <p:nvSpPr>
            <p:cNvPr id="56" name="object 56"/>
            <p:cNvSpPr/>
            <p:nvPr/>
          </p:nvSpPr>
          <p:spPr>
            <a:xfrm>
              <a:off x="966494" y="2895510"/>
              <a:ext cx="6826250" cy="0"/>
            </a:xfrm>
            <a:custGeom>
              <a:avLst/>
              <a:gdLst/>
              <a:ahLst/>
              <a:cxnLst/>
              <a:rect l="l" t="t" r="r" b="b"/>
              <a:pathLst>
                <a:path w="6826250">
                  <a:moveTo>
                    <a:pt x="0" y="0"/>
                  </a:moveTo>
                  <a:lnTo>
                    <a:pt x="6825742" y="0"/>
                  </a:lnTo>
                </a:path>
              </a:pathLst>
            </a:custGeom>
            <a:ln w="19050">
              <a:solidFill>
                <a:srgbClr val="000000"/>
              </a:solidFill>
            </a:ln>
          </p:spPr>
          <p:txBody>
            <a:bodyPr wrap="square" lIns="0" tIns="0" rIns="0" bIns="0" rtlCol="0"/>
            <a:lstStyle/>
            <a:p>
              <a:endParaRPr/>
            </a:p>
          </p:txBody>
        </p:sp>
        <p:sp>
          <p:nvSpPr>
            <p:cNvPr id="57" name="object 57"/>
            <p:cNvSpPr/>
            <p:nvPr/>
          </p:nvSpPr>
          <p:spPr>
            <a:xfrm>
              <a:off x="3492246" y="575309"/>
              <a:ext cx="0" cy="4529455"/>
            </a:xfrm>
            <a:custGeom>
              <a:avLst/>
              <a:gdLst/>
              <a:ahLst/>
              <a:cxnLst/>
              <a:rect l="l" t="t" r="r" b="b"/>
              <a:pathLst>
                <a:path h="4529455">
                  <a:moveTo>
                    <a:pt x="0" y="0"/>
                  </a:moveTo>
                  <a:lnTo>
                    <a:pt x="0" y="4529411"/>
                  </a:lnTo>
                </a:path>
              </a:pathLst>
            </a:custGeom>
            <a:ln w="19050">
              <a:solidFill>
                <a:srgbClr val="000000"/>
              </a:solidFill>
            </a:ln>
          </p:spPr>
          <p:txBody>
            <a:bodyPr wrap="square" lIns="0" tIns="0" rIns="0" bIns="0" rtlCol="0"/>
            <a:lstStyle/>
            <a:p>
              <a:endParaRPr/>
            </a:p>
          </p:txBody>
        </p:sp>
        <p:sp>
          <p:nvSpPr>
            <p:cNvPr id="58" name="object 58"/>
            <p:cNvSpPr/>
            <p:nvPr/>
          </p:nvSpPr>
          <p:spPr>
            <a:xfrm>
              <a:off x="5653278" y="567690"/>
              <a:ext cx="0" cy="2322195"/>
            </a:xfrm>
            <a:custGeom>
              <a:avLst/>
              <a:gdLst/>
              <a:ahLst/>
              <a:cxnLst/>
              <a:rect l="l" t="t" r="r" b="b"/>
              <a:pathLst>
                <a:path h="2322195">
                  <a:moveTo>
                    <a:pt x="0" y="0"/>
                  </a:moveTo>
                  <a:lnTo>
                    <a:pt x="0" y="2321941"/>
                  </a:lnTo>
                </a:path>
              </a:pathLst>
            </a:custGeom>
            <a:ln w="19050">
              <a:solidFill>
                <a:srgbClr val="000000"/>
              </a:solidFill>
            </a:ln>
          </p:spPr>
          <p:txBody>
            <a:bodyPr wrap="square" lIns="0" tIns="0" rIns="0" bIns="0" rtlCol="0"/>
            <a:lstStyle/>
            <a:p>
              <a:endParaRPr/>
            </a:p>
          </p:txBody>
        </p:sp>
      </p:grpSp>
      <p:sp>
        <p:nvSpPr>
          <p:cNvPr id="7" name="object 22">
            <a:extLst>
              <a:ext uri="{FF2B5EF4-FFF2-40B4-BE49-F238E27FC236}">
                <a16:creationId xmlns:a16="http://schemas.microsoft.com/office/drawing/2014/main" id="{11423772-9F30-9AF4-0121-A4938B20B283}"/>
              </a:ext>
            </a:extLst>
          </p:cNvPr>
          <p:cNvSpPr/>
          <p:nvPr/>
        </p:nvSpPr>
        <p:spPr>
          <a:xfrm>
            <a:off x="2520662" y="4590924"/>
            <a:ext cx="417195" cy="147955"/>
          </a:xfrm>
          <a:custGeom>
            <a:avLst/>
            <a:gdLst/>
            <a:ahLst/>
            <a:cxnLst/>
            <a:rect l="l" t="t" r="r" b="b"/>
            <a:pathLst>
              <a:path w="417194" h="147954">
                <a:moveTo>
                  <a:pt x="0" y="0"/>
                </a:moveTo>
                <a:lnTo>
                  <a:pt x="416814" y="147878"/>
                </a:lnTo>
              </a:path>
            </a:pathLst>
          </a:custGeom>
          <a:ln w="9525">
            <a:solidFill>
              <a:srgbClr val="7E7E7E"/>
            </a:solidFill>
          </a:ln>
        </p:spPr>
        <p:txBody>
          <a:bodyPr wrap="square" lIns="0" tIns="0" rIns="0" bIns="0" rtlCol="0"/>
          <a:lstStyle/>
          <a:p>
            <a:endParaRPr/>
          </a:p>
        </p:txBody>
      </p:sp>
      <p:sp>
        <p:nvSpPr>
          <p:cNvPr id="13" name="object 52">
            <a:extLst>
              <a:ext uri="{FF2B5EF4-FFF2-40B4-BE49-F238E27FC236}">
                <a16:creationId xmlns:a16="http://schemas.microsoft.com/office/drawing/2014/main" id="{2C6FDB17-2E4F-A998-F396-8001E832EFC1}"/>
              </a:ext>
            </a:extLst>
          </p:cNvPr>
          <p:cNvSpPr/>
          <p:nvPr/>
        </p:nvSpPr>
        <p:spPr>
          <a:xfrm>
            <a:off x="2415578" y="4608830"/>
            <a:ext cx="135815" cy="45719"/>
          </a:xfrm>
          <a:custGeom>
            <a:avLst/>
            <a:gdLst/>
            <a:ahLst/>
            <a:cxnLst/>
            <a:rect l="l" t="t" r="r" b="b"/>
            <a:pathLst>
              <a:path w="119380" h="38100">
                <a:moveTo>
                  <a:pt x="0" y="0"/>
                </a:moveTo>
                <a:lnTo>
                  <a:pt x="118872" y="37617"/>
                </a:lnTo>
              </a:path>
            </a:pathLst>
          </a:custGeom>
          <a:ln w="9525">
            <a:solidFill>
              <a:srgbClr val="7E7E7E"/>
            </a:solidFill>
          </a:ln>
        </p:spPr>
        <p:txBody>
          <a:bodyPr wrap="square" lIns="0" tIns="0" rIns="0" bIns="0" rtlCol="0"/>
          <a:lstStyle/>
          <a:p>
            <a:endParaRPr/>
          </a:p>
        </p:txBody>
      </p:sp>
      <p:sp>
        <p:nvSpPr>
          <p:cNvPr id="14" name="object 51">
            <a:extLst>
              <a:ext uri="{FF2B5EF4-FFF2-40B4-BE49-F238E27FC236}">
                <a16:creationId xmlns:a16="http://schemas.microsoft.com/office/drawing/2014/main" id="{48171AF0-9374-8934-182C-62ADDAAABE98}"/>
              </a:ext>
            </a:extLst>
          </p:cNvPr>
          <p:cNvSpPr/>
          <p:nvPr/>
        </p:nvSpPr>
        <p:spPr>
          <a:xfrm>
            <a:off x="2421981" y="4661284"/>
            <a:ext cx="356870" cy="132080"/>
          </a:xfrm>
          <a:custGeom>
            <a:avLst/>
            <a:gdLst/>
            <a:ahLst/>
            <a:cxnLst/>
            <a:rect l="l" t="t" r="r" b="b"/>
            <a:pathLst>
              <a:path w="356869" h="132079">
                <a:moveTo>
                  <a:pt x="0" y="0"/>
                </a:moveTo>
                <a:lnTo>
                  <a:pt x="356362" y="131648"/>
                </a:lnTo>
              </a:path>
            </a:pathLst>
          </a:custGeom>
          <a:ln w="9525">
            <a:solidFill>
              <a:srgbClr val="7E7E7E"/>
            </a:solidFill>
          </a:ln>
        </p:spPr>
        <p:txBody>
          <a:bodyPr wrap="square" lIns="0" tIns="0" rIns="0" bIns="0" rtlCol="0"/>
          <a:lstStyle/>
          <a:p>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063C10C-8207-3008-2656-B35130B46FAA}"/>
            </a:ext>
          </a:extLst>
        </p:cNvPr>
        <p:cNvGrpSpPr/>
        <p:nvPr/>
      </p:nvGrpSpPr>
      <p:grpSpPr>
        <a:xfrm>
          <a:off x="0" y="0"/>
          <a:ext cx="0" cy="0"/>
          <a:chOff x="0" y="0"/>
          <a:chExt cx="0" cy="0"/>
        </a:xfrm>
      </p:grpSpPr>
      <p:grpSp>
        <p:nvGrpSpPr>
          <p:cNvPr id="60" name="Group 59">
            <a:extLst>
              <a:ext uri="{FF2B5EF4-FFF2-40B4-BE49-F238E27FC236}">
                <a16:creationId xmlns:a16="http://schemas.microsoft.com/office/drawing/2014/main" id="{8BA72C86-FB96-7282-08BD-4A0285489DDB}"/>
              </a:ext>
            </a:extLst>
          </p:cNvPr>
          <p:cNvGrpSpPr/>
          <p:nvPr/>
        </p:nvGrpSpPr>
        <p:grpSpPr>
          <a:xfrm>
            <a:off x="479791" y="247335"/>
            <a:ext cx="8572635" cy="4750603"/>
            <a:chOff x="1118075" y="544830"/>
            <a:chExt cx="7358101" cy="4750603"/>
          </a:xfrm>
        </p:grpSpPr>
        <p:sp>
          <p:nvSpPr>
            <p:cNvPr id="5" name="object 5">
              <a:extLst>
                <a:ext uri="{FF2B5EF4-FFF2-40B4-BE49-F238E27FC236}">
                  <a16:creationId xmlns:a16="http://schemas.microsoft.com/office/drawing/2014/main" id="{4F543616-76BE-7D5A-0B3B-1B289F69F38B}"/>
                </a:ext>
              </a:extLst>
            </p:cNvPr>
            <p:cNvSpPr/>
            <p:nvPr/>
          </p:nvSpPr>
          <p:spPr>
            <a:xfrm>
              <a:off x="3909059" y="2005234"/>
              <a:ext cx="1121664" cy="600456"/>
            </a:xfrm>
            <a:prstGeom prst="rect">
              <a:avLst/>
            </a:prstGeom>
            <a:blipFill>
              <a:blip r:embed="rId2" cstate="print"/>
              <a:stretch>
                <a:fillRect/>
              </a:stretch>
            </a:blipFill>
          </p:spPr>
          <p:txBody>
            <a:bodyPr wrap="square" lIns="0" tIns="0" rIns="0" bIns="0" rtlCol="0"/>
            <a:lstStyle/>
            <a:p>
              <a:endParaRPr/>
            </a:p>
          </p:txBody>
        </p:sp>
        <p:sp>
          <p:nvSpPr>
            <p:cNvPr id="6" name="object 6">
              <a:extLst>
                <a:ext uri="{FF2B5EF4-FFF2-40B4-BE49-F238E27FC236}">
                  <a16:creationId xmlns:a16="http://schemas.microsoft.com/office/drawing/2014/main" id="{34FEEF84-A92C-1755-E0EA-A0524A9CCA0C}"/>
                </a:ext>
              </a:extLst>
            </p:cNvPr>
            <p:cNvSpPr txBox="1"/>
            <p:nvPr/>
          </p:nvSpPr>
          <p:spPr>
            <a:xfrm>
              <a:off x="1118075" y="1382469"/>
              <a:ext cx="2052027" cy="995785"/>
            </a:xfrm>
            <a:prstGeom prst="rect">
              <a:avLst/>
            </a:prstGeom>
          </p:spPr>
          <p:txBody>
            <a:bodyPr vert="horz" wrap="square" lIns="0" tIns="13335" rIns="0" bIns="0" rtlCol="0" anchor="t">
              <a:spAutoFit/>
            </a:bodyPr>
            <a:lstStyle/>
            <a:p>
              <a:pPr marL="12700" marR="5080">
                <a:spcBef>
                  <a:spcPts val="105"/>
                </a:spcBef>
              </a:pPr>
              <a:r>
                <a:rPr lang="es-ES" sz="1050" dirty="0">
                  <a:latin typeface="Arial"/>
                  <a:ea typeface="ＭＳ Ｐゴシック"/>
                  <a:cs typeface="Arial"/>
                </a:rPr>
                <a:t>Todos los conductores de cualquier tipo de vehículo deben de tener licencia de conducir </a:t>
              </a:r>
            </a:p>
            <a:p>
              <a:pPr marL="12700" marR="5080">
                <a:spcBef>
                  <a:spcPts val="105"/>
                </a:spcBef>
              </a:pPr>
              <a:r>
                <a:rPr lang="es-ES" sz="1050" dirty="0">
                  <a:latin typeface="Arial"/>
                  <a:ea typeface="ＭＳ Ｐゴシック"/>
                  <a:cs typeface="Arial"/>
                </a:rPr>
                <a:t>Todos los vehículos particulares (Excepto club cars, bicicletas, </a:t>
              </a:r>
              <a:r>
                <a:rPr lang="es-ES" sz="1050" dirty="0" err="1">
                  <a:latin typeface="Arial"/>
                  <a:ea typeface="ＭＳ Ｐゴシック"/>
                  <a:cs typeface="Arial"/>
                </a:rPr>
                <a:t>scooters</a:t>
              </a:r>
              <a:r>
                <a:rPr lang="es-ES" sz="1050" dirty="0">
                  <a:latin typeface="Arial"/>
                  <a:ea typeface="ＭＳ Ｐゴシック"/>
                  <a:cs typeface="Arial"/>
                </a:rPr>
                <a:t>) deben de contar con seguro vigente</a:t>
              </a:r>
            </a:p>
          </p:txBody>
        </p:sp>
        <p:sp>
          <p:nvSpPr>
            <p:cNvPr id="8" name="object 8">
              <a:extLst>
                <a:ext uri="{FF2B5EF4-FFF2-40B4-BE49-F238E27FC236}">
                  <a16:creationId xmlns:a16="http://schemas.microsoft.com/office/drawing/2014/main" id="{2008C646-CC9B-3BA2-571A-D3D7CD26668A}"/>
                </a:ext>
              </a:extLst>
            </p:cNvPr>
            <p:cNvSpPr txBox="1"/>
            <p:nvPr/>
          </p:nvSpPr>
          <p:spPr>
            <a:xfrm>
              <a:off x="3625088" y="1351914"/>
              <a:ext cx="1802130" cy="498213"/>
            </a:xfrm>
            <a:prstGeom prst="rect">
              <a:avLst/>
            </a:prstGeom>
          </p:spPr>
          <p:txBody>
            <a:bodyPr vert="horz" wrap="square" lIns="0" tIns="13335" rIns="0" bIns="0" rtlCol="0">
              <a:spAutoFit/>
            </a:bodyPr>
            <a:lstStyle/>
            <a:p>
              <a:pPr marL="12700" marR="5080">
                <a:lnSpc>
                  <a:spcPct val="100000"/>
                </a:lnSpc>
                <a:spcBef>
                  <a:spcPts val="105"/>
                </a:spcBef>
              </a:pPr>
              <a:r>
                <a:rPr lang="es-ES" sz="1050" dirty="0">
                  <a:latin typeface="Arial"/>
                  <a:cs typeface="Arial"/>
                </a:rPr>
                <a:t>Es uso obligatorio de cinturón de seguridad en todos los vehículos que lo dispongan.</a:t>
              </a:r>
            </a:p>
          </p:txBody>
        </p:sp>
        <p:sp>
          <p:nvSpPr>
            <p:cNvPr id="9" name="object 9">
              <a:extLst>
                <a:ext uri="{FF2B5EF4-FFF2-40B4-BE49-F238E27FC236}">
                  <a16:creationId xmlns:a16="http://schemas.microsoft.com/office/drawing/2014/main" id="{D44E91E5-3A8E-2AB3-5F6E-3C9747FF0068}"/>
                </a:ext>
              </a:extLst>
            </p:cNvPr>
            <p:cNvSpPr txBox="1"/>
            <p:nvPr/>
          </p:nvSpPr>
          <p:spPr>
            <a:xfrm>
              <a:off x="5835291" y="1269568"/>
              <a:ext cx="2097909" cy="1467709"/>
            </a:xfrm>
            <a:prstGeom prst="rect">
              <a:avLst/>
            </a:prstGeom>
          </p:spPr>
          <p:txBody>
            <a:bodyPr vert="horz" wrap="square" lIns="0" tIns="13335" rIns="0" bIns="0" rtlCol="0">
              <a:spAutoFit/>
            </a:bodyPr>
            <a:lstStyle/>
            <a:p>
              <a:pPr marL="12700" marR="5080">
                <a:lnSpc>
                  <a:spcPct val="100000"/>
                </a:lnSpc>
                <a:spcBef>
                  <a:spcPts val="105"/>
                </a:spcBef>
              </a:pPr>
              <a:r>
                <a:rPr lang="es-ES" sz="1050" spc="-5" dirty="0">
                  <a:latin typeface="Arial"/>
                  <a:cs typeface="Arial"/>
                </a:rPr>
                <a:t>El uso de chaleco reflejante es obligatorio para todos los conductores de vehículos pesados, ligeros, club cars y peatones que transiten en las calles del campus. En el estacionamiento de empleados, banquetas, carriles peatonales no es necesario, tampoco en tu vehículo personal.</a:t>
              </a:r>
              <a:endParaRPr lang="es-ES" sz="1050" dirty="0">
                <a:latin typeface="Arial"/>
                <a:cs typeface="Arial"/>
              </a:endParaRPr>
            </a:p>
          </p:txBody>
        </p:sp>
        <p:sp>
          <p:nvSpPr>
            <p:cNvPr id="10" name="object 10">
              <a:extLst>
                <a:ext uri="{FF2B5EF4-FFF2-40B4-BE49-F238E27FC236}">
                  <a16:creationId xmlns:a16="http://schemas.microsoft.com/office/drawing/2014/main" id="{F94686A1-2D62-19BE-4CC0-F9287167E85D}"/>
                </a:ext>
              </a:extLst>
            </p:cNvPr>
            <p:cNvSpPr txBox="1"/>
            <p:nvPr/>
          </p:nvSpPr>
          <p:spPr>
            <a:xfrm>
              <a:off x="1253374" y="3814899"/>
              <a:ext cx="1962785" cy="1480534"/>
            </a:xfrm>
            <a:prstGeom prst="rect">
              <a:avLst/>
            </a:prstGeom>
          </p:spPr>
          <p:txBody>
            <a:bodyPr vert="horz" wrap="square" lIns="0" tIns="13335" rIns="0" bIns="0" rtlCol="0">
              <a:spAutoFit/>
            </a:bodyPr>
            <a:lstStyle/>
            <a:p>
              <a:pPr marL="12700" marR="5080">
                <a:lnSpc>
                  <a:spcPct val="100000"/>
                </a:lnSpc>
                <a:spcBef>
                  <a:spcPts val="105"/>
                </a:spcBef>
              </a:pPr>
              <a:r>
                <a:rPr lang="es-ES" sz="1050" dirty="0">
                  <a:latin typeface="Arial"/>
                  <a:cs typeface="Arial"/>
                </a:rPr>
                <a:t>El uso de zapatos de seguridad es obligatorio para los conductores de vehículos pesados y ligeros, no es necesario para tu vehículo personal.</a:t>
              </a:r>
            </a:p>
            <a:p>
              <a:pPr marL="12700" marR="5080">
                <a:lnSpc>
                  <a:spcPct val="100000"/>
                </a:lnSpc>
                <a:spcBef>
                  <a:spcPts val="105"/>
                </a:spcBef>
              </a:pPr>
              <a:r>
                <a:rPr lang="es-ES" sz="1050" dirty="0">
                  <a:latin typeface="Arial"/>
                  <a:cs typeface="Arial"/>
                </a:rPr>
                <a:t>El uso de zapato cerrado es obligatorio para peatones de traslados entre plantas</a:t>
              </a:r>
            </a:p>
          </p:txBody>
        </p:sp>
        <p:sp>
          <p:nvSpPr>
            <p:cNvPr id="23" name="object 23">
              <a:extLst>
                <a:ext uri="{FF2B5EF4-FFF2-40B4-BE49-F238E27FC236}">
                  <a16:creationId xmlns:a16="http://schemas.microsoft.com/office/drawing/2014/main" id="{5F5CA774-9418-0860-A1C9-30EC07483C48}"/>
                </a:ext>
              </a:extLst>
            </p:cNvPr>
            <p:cNvSpPr/>
            <p:nvPr/>
          </p:nvSpPr>
          <p:spPr>
            <a:xfrm>
              <a:off x="1374437" y="630457"/>
              <a:ext cx="1527048" cy="557784"/>
            </a:xfrm>
            <a:prstGeom prst="rect">
              <a:avLst/>
            </a:prstGeom>
            <a:blipFill>
              <a:blip r:embed="rId3" cstate="print"/>
              <a:stretch>
                <a:fillRect/>
              </a:stretch>
            </a:blipFill>
          </p:spPr>
          <p:txBody>
            <a:bodyPr wrap="square" lIns="0" tIns="0" rIns="0" bIns="0" rtlCol="0"/>
            <a:lstStyle/>
            <a:p>
              <a:endParaRPr/>
            </a:p>
          </p:txBody>
        </p:sp>
        <p:sp>
          <p:nvSpPr>
            <p:cNvPr id="24" name="object 24">
              <a:extLst>
                <a:ext uri="{FF2B5EF4-FFF2-40B4-BE49-F238E27FC236}">
                  <a16:creationId xmlns:a16="http://schemas.microsoft.com/office/drawing/2014/main" id="{79EDB924-4F63-07D9-0D4E-5DBBF9A387E8}"/>
                </a:ext>
              </a:extLst>
            </p:cNvPr>
            <p:cNvSpPr txBox="1"/>
            <p:nvPr/>
          </p:nvSpPr>
          <p:spPr>
            <a:xfrm>
              <a:off x="1535639" y="874360"/>
              <a:ext cx="1597534" cy="139141"/>
            </a:xfrm>
            <a:prstGeom prst="rect">
              <a:avLst/>
            </a:prstGeom>
          </p:spPr>
          <p:txBody>
            <a:bodyPr vert="horz" wrap="square" lIns="0" tIns="15875" rIns="0" bIns="0" rtlCol="0">
              <a:spAutoFit/>
            </a:bodyPr>
            <a:lstStyle/>
            <a:p>
              <a:pPr marL="12700">
                <a:lnSpc>
                  <a:spcPct val="100000"/>
                </a:lnSpc>
                <a:spcBef>
                  <a:spcPts val="125"/>
                </a:spcBef>
              </a:pPr>
              <a:r>
                <a:rPr lang="en-US" sz="800" b="1" u="sng" dirty="0">
                  <a:solidFill>
                    <a:schemeClr val="bg1"/>
                  </a:solidFill>
                  <a:latin typeface="Verdana"/>
                  <a:cs typeface="Verdana"/>
                </a:rPr>
                <a:t>LICENCIA DE CONDUCIR</a:t>
              </a:r>
              <a:endParaRPr sz="800" b="1" u="sng" dirty="0">
                <a:solidFill>
                  <a:schemeClr val="bg1"/>
                </a:solidFill>
                <a:latin typeface="Verdana"/>
                <a:cs typeface="Verdana"/>
              </a:endParaRPr>
            </a:p>
          </p:txBody>
        </p:sp>
        <p:sp>
          <p:nvSpPr>
            <p:cNvPr id="25" name="object 25">
              <a:extLst>
                <a:ext uri="{FF2B5EF4-FFF2-40B4-BE49-F238E27FC236}">
                  <a16:creationId xmlns:a16="http://schemas.microsoft.com/office/drawing/2014/main" id="{620E841E-FD34-F388-CD54-9DC6EC0439D5}"/>
                </a:ext>
              </a:extLst>
            </p:cNvPr>
            <p:cNvSpPr/>
            <p:nvPr/>
          </p:nvSpPr>
          <p:spPr>
            <a:xfrm>
              <a:off x="3534879" y="630842"/>
              <a:ext cx="1527048" cy="557784"/>
            </a:xfrm>
            <a:prstGeom prst="rect">
              <a:avLst/>
            </a:prstGeom>
            <a:blipFill>
              <a:blip r:embed="rId3" cstate="print"/>
              <a:stretch>
                <a:fillRect/>
              </a:stretch>
            </a:blipFill>
          </p:spPr>
          <p:txBody>
            <a:bodyPr wrap="square" lIns="0" tIns="0" rIns="0" bIns="0" rtlCol="0"/>
            <a:lstStyle/>
            <a:p>
              <a:endParaRPr/>
            </a:p>
          </p:txBody>
        </p:sp>
        <p:sp>
          <p:nvSpPr>
            <p:cNvPr id="26" name="object 26">
              <a:extLst>
                <a:ext uri="{FF2B5EF4-FFF2-40B4-BE49-F238E27FC236}">
                  <a16:creationId xmlns:a16="http://schemas.microsoft.com/office/drawing/2014/main" id="{12DB4C1F-8343-0C14-826D-177E76CDEDC1}"/>
                </a:ext>
              </a:extLst>
            </p:cNvPr>
            <p:cNvSpPr txBox="1"/>
            <p:nvPr/>
          </p:nvSpPr>
          <p:spPr>
            <a:xfrm>
              <a:off x="4034143" y="867073"/>
              <a:ext cx="688003" cy="139141"/>
            </a:xfrm>
            <a:prstGeom prst="rect">
              <a:avLst/>
            </a:prstGeom>
          </p:spPr>
          <p:txBody>
            <a:bodyPr vert="horz" wrap="square" lIns="0" tIns="15875" rIns="0" bIns="0" rtlCol="0">
              <a:spAutoFit/>
            </a:bodyPr>
            <a:lstStyle/>
            <a:p>
              <a:pPr marL="12700">
                <a:lnSpc>
                  <a:spcPct val="100000"/>
                </a:lnSpc>
                <a:spcBef>
                  <a:spcPts val="125"/>
                </a:spcBef>
              </a:pPr>
              <a:r>
                <a:rPr sz="800" b="1" u="sng" spc="10" dirty="0">
                  <a:solidFill>
                    <a:srgbClr val="FFFFFF"/>
                  </a:solidFill>
                  <a:latin typeface="Verdana"/>
                  <a:cs typeface="Verdana"/>
                </a:rPr>
                <a:t>RECUERDA</a:t>
              </a:r>
              <a:endParaRPr sz="800" u="sng" dirty="0">
                <a:latin typeface="Verdana"/>
                <a:cs typeface="Verdana"/>
              </a:endParaRPr>
            </a:p>
          </p:txBody>
        </p:sp>
        <p:sp>
          <p:nvSpPr>
            <p:cNvPr id="27" name="object 27">
              <a:extLst>
                <a:ext uri="{FF2B5EF4-FFF2-40B4-BE49-F238E27FC236}">
                  <a16:creationId xmlns:a16="http://schemas.microsoft.com/office/drawing/2014/main" id="{4A513DE0-7014-2FDC-0643-0B4502F7335B}"/>
                </a:ext>
              </a:extLst>
            </p:cNvPr>
            <p:cNvSpPr/>
            <p:nvPr/>
          </p:nvSpPr>
          <p:spPr>
            <a:xfrm>
              <a:off x="6136453" y="566420"/>
              <a:ext cx="1413714" cy="556260"/>
            </a:xfrm>
            <a:prstGeom prst="rect">
              <a:avLst/>
            </a:prstGeom>
            <a:blipFill>
              <a:blip r:embed="rId3" cstate="print"/>
              <a:stretch>
                <a:fillRect/>
              </a:stretch>
            </a:blipFill>
          </p:spPr>
          <p:txBody>
            <a:bodyPr wrap="square" lIns="0" tIns="0" rIns="0" bIns="0" rtlCol="0"/>
            <a:lstStyle/>
            <a:p>
              <a:endParaRPr/>
            </a:p>
          </p:txBody>
        </p:sp>
        <p:sp>
          <p:nvSpPr>
            <p:cNvPr id="28" name="object 28">
              <a:extLst>
                <a:ext uri="{FF2B5EF4-FFF2-40B4-BE49-F238E27FC236}">
                  <a16:creationId xmlns:a16="http://schemas.microsoft.com/office/drawing/2014/main" id="{20032920-87EC-1073-5B9F-7407447119DF}"/>
                </a:ext>
              </a:extLst>
            </p:cNvPr>
            <p:cNvSpPr txBox="1"/>
            <p:nvPr/>
          </p:nvSpPr>
          <p:spPr>
            <a:xfrm>
              <a:off x="6240609" y="818999"/>
              <a:ext cx="1287272" cy="139141"/>
            </a:xfrm>
            <a:prstGeom prst="rect">
              <a:avLst/>
            </a:prstGeom>
          </p:spPr>
          <p:txBody>
            <a:bodyPr vert="horz" wrap="square" lIns="0" tIns="15875" rIns="0" bIns="0" rtlCol="0">
              <a:spAutoFit/>
            </a:bodyPr>
            <a:lstStyle/>
            <a:p>
              <a:pPr marL="12700">
                <a:lnSpc>
                  <a:spcPct val="100000"/>
                </a:lnSpc>
                <a:spcBef>
                  <a:spcPts val="125"/>
                </a:spcBef>
              </a:pPr>
              <a:r>
                <a:rPr lang="en-US" sz="800" b="1" u="sng" spc="10" dirty="0">
                  <a:solidFill>
                    <a:srgbClr val="FFFFFF"/>
                  </a:solidFill>
                  <a:latin typeface="Verdana"/>
                  <a:cs typeface="Verdana"/>
                </a:rPr>
                <a:t>EQUIPO DE SEGUIRIDAD</a:t>
              </a:r>
              <a:endParaRPr sz="800" u="sng" dirty="0">
                <a:latin typeface="Verdana"/>
                <a:cs typeface="Verdana"/>
              </a:endParaRPr>
            </a:p>
          </p:txBody>
        </p:sp>
        <p:sp>
          <p:nvSpPr>
            <p:cNvPr id="30" name="object 30">
              <a:extLst>
                <a:ext uri="{FF2B5EF4-FFF2-40B4-BE49-F238E27FC236}">
                  <a16:creationId xmlns:a16="http://schemas.microsoft.com/office/drawing/2014/main" id="{36FB6021-1600-B987-B1E3-6390D49F7754}"/>
                </a:ext>
              </a:extLst>
            </p:cNvPr>
            <p:cNvSpPr/>
            <p:nvPr/>
          </p:nvSpPr>
          <p:spPr>
            <a:xfrm>
              <a:off x="6114166" y="2982229"/>
              <a:ext cx="1413715" cy="557784"/>
            </a:xfrm>
            <a:prstGeom prst="rect">
              <a:avLst/>
            </a:prstGeom>
            <a:blipFill>
              <a:blip r:embed="rId3" cstate="print"/>
              <a:stretch>
                <a:fillRect/>
              </a:stretch>
            </a:blipFill>
          </p:spPr>
          <p:txBody>
            <a:bodyPr wrap="square" lIns="0" tIns="0" rIns="0" bIns="0" rtlCol="0"/>
            <a:lstStyle/>
            <a:p>
              <a:endParaRPr dirty="0"/>
            </a:p>
          </p:txBody>
        </p:sp>
        <p:sp>
          <p:nvSpPr>
            <p:cNvPr id="31" name="object 31">
              <a:extLst>
                <a:ext uri="{FF2B5EF4-FFF2-40B4-BE49-F238E27FC236}">
                  <a16:creationId xmlns:a16="http://schemas.microsoft.com/office/drawing/2014/main" id="{C9F700FE-D6E3-97FB-A1B4-78EBAF9C9B9D}"/>
                </a:ext>
              </a:extLst>
            </p:cNvPr>
            <p:cNvSpPr txBox="1"/>
            <p:nvPr/>
          </p:nvSpPr>
          <p:spPr>
            <a:xfrm>
              <a:off x="5121021" y="3227577"/>
              <a:ext cx="1044575" cy="139141"/>
            </a:xfrm>
            <a:prstGeom prst="rect">
              <a:avLst/>
            </a:prstGeom>
          </p:spPr>
          <p:txBody>
            <a:bodyPr vert="horz" wrap="square" lIns="0" tIns="15875" rIns="0" bIns="0" rtlCol="0">
              <a:spAutoFit/>
            </a:bodyPr>
            <a:lstStyle/>
            <a:p>
              <a:pPr marL="12700">
                <a:lnSpc>
                  <a:spcPct val="100000"/>
                </a:lnSpc>
                <a:spcBef>
                  <a:spcPts val="125"/>
                </a:spcBef>
              </a:pPr>
              <a:endParaRPr sz="800" dirty="0">
                <a:latin typeface="Verdana"/>
                <a:cs typeface="Verdana"/>
              </a:endParaRPr>
            </a:p>
          </p:txBody>
        </p:sp>
        <p:sp>
          <p:nvSpPr>
            <p:cNvPr id="44" name="object 44">
              <a:extLst>
                <a:ext uri="{FF2B5EF4-FFF2-40B4-BE49-F238E27FC236}">
                  <a16:creationId xmlns:a16="http://schemas.microsoft.com/office/drawing/2014/main" id="{0A4D002E-C27B-A544-0B68-DF79BCF8BD3F}"/>
                </a:ext>
              </a:extLst>
            </p:cNvPr>
            <p:cNvSpPr/>
            <p:nvPr/>
          </p:nvSpPr>
          <p:spPr>
            <a:xfrm>
              <a:off x="1374437" y="3057430"/>
              <a:ext cx="1527048" cy="557783"/>
            </a:xfrm>
            <a:prstGeom prst="rect">
              <a:avLst/>
            </a:prstGeom>
            <a:blipFill>
              <a:blip r:embed="rId3" cstate="print"/>
              <a:stretch>
                <a:fillRect/>
              </a:stretch>
            </a:blipFill>
          </p:spPr>
          <p:txBody>
            <a:bodyPr wrap="square" lIns="0" tIns="0" rIns="0" bIns="0" rtlCol="0"/>
            <a:lstStyle/>
            <a:p>
              <a:endParaRPr dirty="0"/>
            </a:p>
          </p:txBody>
        </p:sp>
        <p:sp>
          <p:nvSpPr>
            <p:cNvPr id="45" name="object 45">
              <a:extLst>
                <a:ext uri="{FF2B5EF4-FFF2-40B4-BE49-F238E27FC236}">
                  <a16:creationId xmlns:a16="http://schemas.microsoft.com/office/drawing/2014/main" id="{97A3FC95-5C41-5AF8-63AA-0A4D64EDCF7A}"/>
                </a:ext>
              </a:extLst>
            </p:cNvPr>
            <p:cNvSpPr txBox="1"/>
            <p:nvPr/>
          </p:nvSpPr>
          <p:spPr>
            <a:xfrm>
              <a:off x="1495512" y="3310007"/>
              <a:ext cx="1439413" cy="139141"/>
            </a:xfrm>
            <a:prstGeom prst="rect">
              <a:avLst/>
            </a:prstGeom>
          </p:spPr>
          <p:txBody>
            <a:bodyPr vert="horz" wrap="square" lIns="0" tIns="15875" rIns="0" bIns="0" rtlCol="0">
              <a:spAutoFit/>
            </a:bodyPr>
            <a:lstStyle/>
            <a:p>
              <a:pPr marL="12700">
                <a:lnSpc>
                  <a:spcPct val="100000"/>
                </a:lnSpc>
                <a:spcBef>
                  <a:spcPts val="125"/>
                </a:spcBef>
              </a:pPr>
              <a:r>
                <a:rPr lang="en-US" sz="800" b="1" u="sng" spc="10" dirty="0">
                  <a:solidFill>
                    <a:srgbClr val="FFFFFF"/>
                  </a:solidFill>
                  <a:latin typeface="Verdana"/>
                  <a:cs typeface="Verdana"/>
                </a:rPr>
                <a:t>EQUIPO DE SEGUIRIDAD</a:t>
              </a:r>
              <a:endParaRPr lang="en-US" sz="800" u="sng" dirty="0">
                <a:latin typeface="Verdana"/>
                <a:cs typeface="Verdana"/>
              </a:endParaRPr>
            </a:p>
          </p:txBody>
        </p:sp>
        <p:sp>
          <p:nvSpPr>
            <p:cNvPr id="46" name="object 46">
              <a:extLst>
                <a:ext uri="{FF2B5EF4-FFF2-40B4-BE49-F238E27FC236}">
                  <a16:creationId xmlns:a16="http://schemas.microsoft.com/office/drawing/2014/main" id="{13A0CE88-8162-F4E2-CEC9-1C3B12A31BB1}"/>
                </a:ext>
              </a:extLst>
            </p:cNvPr>
            <p:cNvSpPr txBox="1"/>
            <p:nvPr/>
          </p:nvSpPr>
          <p:spPr>
            <a:xfrm>
              <a:off x="1305813" y="562432"/>
              <a:ext cx="2452370" cy="300355"/>
            </a:xfrm>
            <a:prstGeom prst="rect">
              <a:avLst/>
            </a:prstGeom>
          </p:spPr>
          <p:txBody>
            <a:bodyPr vert="horz" wrap="square" lIns="0" tIns="12700" rIns="0" bIns="0" rtlCol="0" anchor="t">
              <a:spAutoFit/>
            </a:bodyPr>
            <a:lstStyle/>
            <a:p>
              <a:pPr marL="12700">
                <a:lnSpc>
                  <a:spcPct val="100000"/>
                </a:lnSpc>
                <a:spcBef>
                  <a:spcPts val="100"/>
                </a:spcBef>
                <a:tabLst>
                  <a:tab pos="2261870" algn="l"/>
                </a:tabLst>
              </a:pPr>
              <a:r>
                <a:rPr sz="1800" b="1" dirty="0">
                  <a:latin typeface="Calibri"/>
                  <a:ea typeface="ＭＳ Ｐゴシック"/>
                  <a:cs typeface="Calibri"/>
                </a:rPr>
                <a:t>	</a:t>
              </a:r>
              <a:endParaRPr lang="en-US" sz="2700" b="1" spc="-7" baseline="1543" dirty="0">
                <a:latin typeface="Calibri"/>
                <a:ea typeface="ＭＳ Ｐゴシック"/>
                <a:cs typeface="Calibri"/>
              </a:endParaRPr>
            </a:p>
          </p:txBody>
        </p:sp>
        <p:sp>
          <p:nvSpPr>
            <p:cNvPr id="47" name="object 47">
              <a:extLst>
                <a:ext uri="{FF2B5EF4-FFF2-40B4-BE49-F238E27FC236}">
                  <a16:creationId xmlns:a16="http://schemas.microsoft.com/office/drawing/2014/main" id="{BE75B060-E673-84CD-F243-51C8B7962F68}"/>
                </a:ext>
              </a:extLst>
            </p:cNvPr>
            <p:cNvSpPr txBox="1"/>
            <p:nvPr/>
          </p:nvSpPr>
          <p:spPr>
            <a:xfrm>
              <a:off x="5772150" y="544830"/>
              <a:ext cx="202565" cy="299720"/>
            </a:xfrm>
            <a:prstGeom prst="rect">
              <a:avLst/>
            </a:prstGeom>
          </p:spPr>
          <p:txBody>
            <a:bodyPr vert="horz" wrap="square" lIns="0" tIns="12700" rIns="0" bIns="0" rtlCol="0">
              <a:spAutoFit/>
            </a:bodyPr>
            <a:lstStyle/>
            <a:p>
              <a:pPr marL="12700">
                <a:lnSpc>
                  <a:spcPct val="100000"/>
                </a:lnSpc>
                <a:spcBef>
                  <a:spcPts val="100"/>
                </a:spcBef>
              </a:pPr>
              <a:endParaRPr sz="1800" dirty="0">
                <a:latin typeface="Calibri"/>
                <a:cs typeface="Calibri"/>
              </a:endParaRPr>
            </a:p>
          </p:txBody>
        </p:sp>
        <p:sp>
          <p:nvSpPr>
            <p:cNvPr id="56" name="object 56">
              <a:extLst>
                <a:ext uri="{FF2B5EF4-FFF2-40B4-BE49-F238E27FC236}">
                  <a16:creationId xmlns:a16="http://schemas.microsoft.com/office/drawing/2014/main" id="{43F84EA3-499F-4E76-8EA2-895426A12C37}"/>
                </a:ext>
              </a:extLst>
            </p:cNvPr>
            <p:cNvSpPr/>
            <p:nvPr/>
          </p:nvSpPr>
          <p:spPr>
            <a:xfrm flipV="1">
              <a:off x="1149857" y="2850642"/>
              <a:ext cx="7326319" cy="45719"/>
            </a:xfrm>
            <a:custGeom>
              <a:avLst/>
              <a:gdLst/>
              <a:ahLst/>
              <a:cxnLst/>
              <a:rect l="l" t="t" r="r" b="b"/>
              <a:pathLst>
                <a:path w="6826250">
                  <a:moveTo>
                    <a:pt x="0" y="0"/>
                  </a:moveTo>
                  <a:lnTo>
                    <a:pt x="6825742" y="0"/>
                  </a:lnTo>
                </a:path>
              </a:pathLst>
            </a:custGeom>
            <a:ln w="19050">
              <a:solidFill>
                <a:srgbClr val="000000"/>
              </a:solidFill>
            </a:ln>
          </p:spPr>
          <p:txBody>
            <a:bodyPr wrap="square" lIns="0" tIns="0" rIns="0" bIns="0" rtlCol="0"/>
            <a:lstStyle/>
            <a:p>
              <a:endParaRPr/>
            </a:p>
          </p:txBody>
        </p:sp>
      </p:grpSp>
      <p:pic>
        <p:nvPicPr>
          <p:cNvPr id="1026" name="Picture 2" descr="LEGO Construction Worker Minifigure cty0014 | BrickEconomy">
            <a:extLst>
              <a:ext uri="{FF2B5EF4-FFF2-40B4-BE49-F238E27FC236}">
                <a16:creationId xmlns:a16="http://schemas.microsoft.com/office/drawing/2014/main" id="{2585E9A5-80BD-467B-DE18-508F314ECD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19826" y="973750"/>
            <a:ext cx="689478" cy="1034217"/>
          </a:xfrm>
          <a:prstGeom prst="rect">
            <a:avLst/>
          </a:prstGeom>
          <a:noFill/>
          <a:extLst>
            <a:ext uri="{909E8E84-426E-40DD-AFC4-6F175D3DCCD1}">
              <a14:hiddenFill xmlns:a14="http://schemas.microsoft.com/office/drawing/2010/main">
                <a:solidFill>
                  <a:srgbClr val="FFFFFF"/>
                </a:solidFill>
              </a14:hiddenFill>
            </a:ext>
          </a:extLst>
        </p:spPr>
      </p:pic>
      <p:sp>
        <p:nvSpPr>
          <p:cNvPr id="7" name="object 57">
            <a:extLst>
              <a:ext uri="{FF2B5EF4-FFF2-40B4-BE49-F238E27FC236}">
                <a16:creationId xmlns:a16="http://schemas.microsoft.com/office/drawing/2014/main" id="{16E36B08-420B-C9BF-4EDD-FC8FA4CB6654}"/>
              </a:ext>
            </a:extLst>
          </p:cNvPr>
          <p:cNvSpPr/>
          <p:nvPr/>
        </p:nvSpPr>
        <p:spPr>
          <a:xfrm>
            <a:off x="2870527" y="366710"/>
            <a:ext cx="0" cy="4529455"/>
          </a:xfrm>
          <a:custGeom>
            <a:avLst/>
            <a:gdLst/>
            <a:ahLst/>
            <a:cxnLst/>
            <a:rect l="l" t="t" r="r" b="b"/>
            <a:pathLst>
              <a:path h="4529455">
                <a:moveTo>
                  <a:pt x="0" y="0"/>
                </a:moveTo>
                <a:lnTo>
                  <a:pt x="0" y="4529411"/>
                </a:lnTo>
              </a:path>
            </a:pathLst>
          </a:custGeom>
          <a:ln w="19050">
            <a:solidFill>
              <a:srgbClr val="000000"/>
            </a:solidFill>
          </a:ln>
        </p:spPr>
        <p:txBody>
          <a:bodyPr wrap="square" lIns="0" tIns="0" rIns="0" bIns="0" rtlCol="0"/>
          <a:lstStyle/>
          <a:p>
            <a:endParaRPr/>
          </a:p>
        </p:txBody>
      </p:sp>
      <p:sp>
        <p:nvSpPr>
          <p:cNvPr id="11" name="object 57">
            <a:extLst>
              <a:ext uri="{FF2B5EF4-FFF2-40B4-BE49-F238E27FC236}">
                <a16:creationId xmlns:a16="http://schemas.microsoft.com/office/drawing/2014/main" id="{4178B77E-B9F5-E95D-791F-05DEA5B99DF7}"/>
              </a:ext>
            </a:extLst>
          </p:cNvPr>
          <p:cNvSpPr/>
          <p:nvPr/>
        </p:nvSpPr>
        <p:spPr>
          <a:xfrm>
            <a:off x="5586255" y="380685"/>
            <a:ext cx="0" cy="4529455"/>
          </a:xfrm>
          <a:custGeom>
            <a:avLst/>
            <a:gdLst/>
            <a:ahLst/>
            <a:cxnLst/>
            <a:rect l="l" t="t" r="r" b="b"/>
            <a:pathLst>
              <a:path h="4529455">
                <a:moveTo>
                  <a:pt x="0" y="0"/>
                </a:moveTo>
                <a:lnTo>
                  <a:pt x="0" y="4529411"/>
                </a:lnTo>
              </a:path>
            </a:pathLst>
          </a:custGeom>
          <a:ln w="19050">
            <a:solidFill>
              <a:srgbClr val="000000"/>
            </a:solidFill>
          </a:ln>
        </p:spPr>
        <p:txBody>
          <a:bodyPr wrap="square" lIns="0" tIns="0" rIns="0" bIns="0" rtlCol="0"/>
          <a:lstStyle/>
          <a:p>
            <a:endParaRPr/>
          </a:p>
        </p:txBody>
      </p:sp>
      <p:sp>
        <p:nvSpPr>
          <p:cNvPr id="13" name="object 30">
            <a:extLst>
              <a:ext uri="{FF2B5EF4-FFF2-40B4-BE49-F238E27FC236}">
                <a16:creationId xmlns:a16="http://schemas.microsoft.com/office/drawing/2014/main" id="{76EC48BC-9CA5-192B-21E2-BFB074A2007E}"/>
              </a:ext>
            </a:extLst>
          </p:cNvPr>
          <p:cNvSpPr/>
          <p:nvPr/>
        </p:nvSpPr>
        <p:spPr>
          <a:xfrm>
            <a:off x="3295515" y="2750926"/>
            <a:ext cx="1761302" cy="557784"/>
          </a:xfrm>
          <a:prstGeom prst="rect">
            <a:avLst/>
          </a:prstGeom>
          <a:blipFill>
            <a:blip r:embed="rId3" cstate="print"/>
            <a:stretch>
              <a:fillRect/>
            </a:stretch>
          </a:blipFill>
        </p:spPr>
        <p:txBody>
          <a:bodyPr wrap="square" lIns="0" tIns="0" rIns="0" bIns="0" rtlCol="0"/>
          <a:lstStyle/>
          <a:p>
            <a:endParaRPr dirty="0"/>
          </a:p>
        </p:txBody>
      </p:sp>
      <p:sp>
        <p:nvSpPr>
          <p:cNvPr id="15" name="TextBox 14">
            <a:extLst>
              <a:ext uri="{FF2B5EF4-FFF2-40B4-BE49-F238E27FC236}">
                <a16:creationId xmlns:a16="http://schemas.microsoft.com/office/drawing/2014/main" id="{E6734AB7-F0D9-369D-8730-4D7FF4FFC01A}"/>
              </a:ext>
            </a:extLst>
          </p:cNvPr>
          <p:cNvSpPr txBox="1"/>
          <p:nvPr/>
        </p:nvSpPr>
        <p:spPr>
          <a:xfrm>
            <a:off x="3770137" y="2945214"/>
            <a:ext cx="1072836" cy="217368"/>
          </a:xfrm>
          <a:prstGeom prst="rect">
            <a:avLst/>
          </a:prstGeom>
          <a:noFill/>
        </p:spPr>
        <p:txBody>
          <a:bodyPr wrap="square" lIns="90000" tIns="46800" rIns="90000" bIns="46800" rtlCol="0">
            <a:spAutoFit/>
          </a:bodyPr>
          <a:lstStyle/>
          <a:p>
            <a:pPr marL="12700">
              <a:lnSpc>
                <a:spcPct val="100000"/>
              </a:lnSpc>
              <a:spcBef>
                <a:spcPts val="125"/>
              </a:spcBef>
            </a:pPr>
            <a:r>
              <a:rPr lang="en-US" sz="800" b="1" u="sng" spc="10" dirty="0">
                <a:solidFill>
                  <a:srgbClr val="FFFFFF"/>
                </a:solidFill>
                <a:latin typeface="Verdana"/>
                <a:cs typeface="Verdana"/>
              </a:rPr>
              <a:t>RECUERDA</a:t>
            </a:r>
            <a:endParaRPr lang="en-US" sz="800" u="sng" dirty="0">
              <a:latin typeface="Verdana"/>
              <a:cs typeface="Verdana"/>
            </a:endParaRPr>
          </a:p>
        </p:txBody>
      </p:sp>
      <p:sp>
        <p:nvSpPr>
          <p:cNvPr id="61" name="TextBox 60">
            <a:extLst>
              <a:ext uri="{FF2B5EF4-FFF2-40B4-BE49-F238E27FC236}">
                <a16:creationId xmlns:a16="http://schemas.microsoft.com/office/drawing/2014/main" id="{E0C4E679-8ED0-5F7E-4F39-9A5E3D189667}"/>
              </a:ext>
            </a:extLst>
          </p:cNvPr>
          <p:cNvSpPr txBox="1"/>
          <p:nvPr/>
        </p:nvSpPr>
        <p:spPr>
          <a:xfrm>
            <a:off x="3058714" y="3438042"/>
            <a:ext cx="2393014" cy="1755931"/>
          </a:xfrm>
          <a:prstGeom prst="rect">
            <a:avLst/>
          </a:prstGeom>
          <a:noFill/>
        </p:spPr>
        <p:txBody>
          <a:bodyPr wrap="square" lIns="90000" tIns="46800" rIns="90000" bIns="46800" rtlCol="0">
            <a:spAutoFit/>
          </a:bodyPr>
          <a:lstStyle/>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Todos los vehículos de transporte de carga o que no tengan visibilidad de reversa al 100% deben de tener alarma de reversa, esta alarma debe ser mínimo de 150 dB</a:t>
            </a:r>
            <a:br>
              <a:rPr lang="es-ES" sz="1100" dirty="0">
                <a:solidFill>
                  <a:srgbClr val="000000"/>
                </a:solidFill>
                <a:latin typeface="Arial" panose="020B0604020202020204" pitchFamily="34" charset="0"/>
                <a:ea typeface="Verdana" charset="0"/>
                <a:cs typeface="Arial" panose="020B0604020202020204" pitchFamily="34" charset="0"/>
              </a:rPr>
            </a:br>
            <a:r>
              <a:rPr lang="es-ES" sz="1100" dirty="0">
                <a:solidFill>
                  <a:srgbClr val="000000"/>
                </a:solidFill>
                <a:latin typeface="Arial" panose="020B0604020202020204" pitchFamily="34" charset="0"/>
                <a:ea typeface="Verdana" charset="0"/>
                <a:cs typeface="Arial" panose="020B0604020202020204" pitchFamily="34" charset="0"/>
              </a:rPr>
              <a:t>Al transitar ninguna extremidad del cuerpo debe de salir de la cabina del vehículo</a:t>
            </a:r>
            <a:endParaRPr lang="en-US" sz="1100" dirty="0">
              <a:solidFill>
                <a:srgbClr val="000000"/>
              </a:solidFill>
              <a:latin typeface="Arial" panose="020B0604020202020204" pitchFamily="34" charset="0"/>
              <a:ea typeface="Verdana" charset="0"/>
              <a:cs typeface="Arial" panose="020B0604020202020204" pitchFamily="34" charset="0"/>
            </a:endParaRPr>
          </a:p>
        </p:txBody>
      </p:sp>
      <p:sp>
        <p:nvSpPr>
          <p:cNvPr id="1024" name="TextBox 1023">
            <a:extLst>
              <a:ext uri="{FF2B5EF4-FFF2-40B4-BE49-F238E27FC236}">
                <a16:creationId xmlns:a16="http://schemas.microsoft.com/office/drawing/2014/main" id="{9A4145D3-46DE-9590-D511-9F4FF80643BE}"/>
              </a:ext>
            </a:extLst>
          </p:cNvPr>
          <p:cNvSpPr txBox="1"/>
          <p:nvPr/>
        </p:nvSpPr>
        <p:spPr>
          <a:xfrm>
            <a:off x="5720783" y="3308710"/>
            <a:ext cx="3360272" cy="2096024"/>
          </a:xfrm>
          <a:prstGeom prst="rect">
            <a:avLst/>
          </a:prstGeom>
          <a:noFill/>
        </p:spPr>
        <p:txBody>
          <a:bodyPr wrap="square" lIns="90000" tIns="46800" rIns="90000" bIns="46800" rtlCol="0">
            <a:spAutoFit/>
          </a:bodyPr>
          <a:lstStyle/>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Los vehículos particulares de empleados LEGO, Outsourcing, contratistas, proveedores o practicantes deben circular únicamente entre edificio A y Edificio Moldeo, no está permitido trasladarse en sus vehículos particulares por los patios a edificio B. </a:t>
            </a:r>
          </a:p>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Todos los vehículos particulares que se trasladen del edificio A al B tendrán que hacerlo por fuera del campus de LOM.  Ver croquis en Capitulo 3.2</a:t>
            </a:r>
          </a:p>
          <a:p>
            <a:pPr marL="0" indent="0" algn="l">
              <a:lnSpc>
                <a:spcPct val="110000"/>
              </a:lnSpc>
              <a:spcBef>
                <a:spcPts val="600"/>
              </a:spcBef>
              <a:buFont typeface="Arial" pitchFamily="34" charset="0"/>
              <a:buNone/>
            </a:pPr>
            <a:endParaRPr lang="en-US" sz="1100" dirty="0">
              <a:solidFill>
                <a:srgbClr val="000000"/>
              </a:solidFill>
              <a:latin typeface="Arial" panose="020B0604020202020204" pitchFamily="34" charset="0"/>
              <a:ea typeface="Verdana" charset="0"/>
              <a:cs typeface="Arial" panose="020B0604020202020204" pitchFamily="34" charset="0"/>
            </a:endParaRPr>
          </a:p>
        </p:txBody>
      </p:sp>
      <p:sp>
        <p:nvSpPr>
          <p:cNvPr id="1027" name="TextBox 1026">
            <a:extLst>
              <a:ext uri="{FF2B5EF4-FFF2-40B4-BE49-F238E27FC236}">
                <a16:creationId xmlns:a16="http://schemas.microsoft.com/office/drawing/2014/main" id="{6AC77B7C-8087-4436-2242-7A4EB96E5D5B}"/>
              </a:ext>
            </a:extLst>
          </p:cNvPr>
          <p:cNvSpPr txBox="1"/>
          <p:nvPr/>
        </p:nvSpPr>
        <p:spPr>
          <a:xfrm>
            <a:off x="6300541" y="2848540"/>
            <a:ext cx="1647064" cy="352790"/>
          </a:xfrm>
          <a:prstGeom prst="rect">
            <a:avLst/>
          </a:prstGeom>
          <a:noFill/>
        </p:spPr>
        <p:txBody>
          <a:bodyPr wrap="square" lIns="90000" tIns="46800" rIns="90000" bIns="46800" rtlCol="0">
            <a:spAutoFit/>
          </a:bodyPr>
          <a:lstStyle/>
          <a:p>
            <a:pPr marL="0" indent="0" algn="ctr">
              <a:lnSpc>
                <a:spcPct val="110000"/>
              </a:lnSpc>
              <a:spcBef>
                <a:spcPts val="600"/>
              </a:spcBef>
              <a:buFont typeface="Arial" pitchFamily="34" charset="0"/>
              <a:buNone/>
            </a:pPr>
            <a:r>
              <a:rPr lang="en-US" sz="800" b="1" u="sng" spc="10" dirty="0">
                <a:solidFill>
                  <a:srgbClr val="FFFFFF"/>
                </a:solidFill>
                <a:latin typeface="Verdana"/>
              </a:rPr>
              <a:t>TRANSLADOS DENTRO DE LOM</a:t>
            </a:r>
          </a:p>
        </p:txBody>
      </p:sp>
      <p:pic>
        <p:nvPicPr>
          <p:cNvPr id="1029" name="Picture 1028">
            <a:extLst>
              <a:ext uri="{FF2B5EF4-FFF2-40B4-BE49-F238E27FC236}">
                <a16:creationId xmlns:a16="http://schemas.microsoft.com/office/drawing/2014/main" id="{591709DD-2B15-F772-B6D5-98F3F6EDF541}"/>
              </a:ext>
            </a:extLst>
          </p:cNvPr>
          <p:cNvPicPr>
            <a:picLocks noChangeAspect="1"/>
          </p:cNvPicPr>
          <p:nvPr/>
        </p:nvPicPr>
        <p:blipFill>
          <a:blip r:embed="rId5"/>
          <a:srcRect l="16169" r="13902"/>
          <a:stretch/>
        </p:blipFill>
        <p:spPr>
          <a:xfrm>
            <a:off x="0" y="2080759"/>
            <a:ext cx="687070" cy="1051386"/>
          </a:xfrm>
          <a:prstGeom prst="rect">
            <a:avLst/>
          </a:prstGeom>
        </p:spPr>
      </p:pic>
    </p:spTree>
    <p:extLst>
      <p:ext uri="{BB962C8B-B14F-4D97-AF65-F5344CB8AC3E}">
        <p14:creationId xmlns:p14="http://schemas.microsoft.com/office/powerpoint/2010/main" val="4097402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08AF96B-78D6-223E-730E-BB984961FBC9}"/>
            </a:ext>
          </a:extLst>
        </p:cNvPr>
        <p:cNvGrpSpPr/>
        <p:nvPr/>
      </p:nvGrpSpPr>
      <p:grpSpPr>
        <a:xfrm>
          <a:off x="0" y="0"/>
          <a:ext cx="0" cy="0"/>
          <a:chOff x="0" y="0"/>
          <a:chExt cx="0" cy="0"/>
        </a:xfrm>
      </p:grpSpPr>
      <p:grpSp>
        <p:nvGrpSpPr>
          <p:cNvPr id="60" name="Group 59">
            <a:extLst>
              <a:ext uri="{FF2B5EF4-FFF2-40B4-BE49-F238E27FC236}">
                <a16:creationId xmlns:a16="http://schemas.microsoft.com/office/drawing/2014/main" id="{D468D44C-70E9-45BE-0DDE-3D7679812447}"/>
              </a:ext>
            </a:extLst>
          </p:cNvPr>
          <p:cNvGrpSpPr/>
          <p:nvPr/>
        </p:nvGrpSpPr>
        <p:grpSpPr>
          <a:xfrm>
            <a:off x="386689" y="249331"/>
            <a:ext cx="8535607" cy="3977760"/>
            <a:chOff x="1149857" y="544830"/>
            <a:chExt cx="7326319" cy="3977760"/>
          </a:xfrm>
        </p:grpSpPr>
        <p:sp>
          <p:nvSpPr>
            <p:cNvPr id="6" name="object 6">
              <a:extLst>
                <a:ext uri="{FF2B5EF4-FFF2-40B4-BE49-F238E27FC236}">
                  <a16:creationId xmlns:a16="http://schemas.microsoft.com/office/drawing/2014/main" id="{6E0AEEAA-FEE1-ED0E-5D27-BF65CDCC3F51}"/>
                </a:ext>
              </a:extLst>
            </p:cNvPr>
            <p:cNvSpPr txBox="1"/>
            <p:nvPr/>
          </p:nvSpPr>
          <p:spPr>
            <a:xfrm>
              <a:off x="1157629" y="1448801"/>
              <a:ext cx="1321870" cy="821379"/>
            </a:xfrm>
            <a:prstGeom prst="rect">
              <a:avLst/>
            </a:prstGeom>
          </p:spPr>
          <p:txBody>
            <a:bodyPr vert="horz" wrap="square" lIns="0" tIns="13335" rIns="0" bIns="0" rtlCol="0" anchor="t">
              <a:spAutoFit/>
            </a:bodyPr>
            <a:lstStyle/>
            <a:p>
              <a:pPr marL="12700" marR="5080" lvl="0" indent="0" algn="ctr" defTabSz="457200" rtl="0" eaLnBrk="1" fontAlgn="base" latinLnBrk="0" hangingPunct="1">
                <a:lnSpc>
                  <a:spcPct val="100000"/>
                </a:lnSpc>
                <a:spcBef>
                  <a:spcPts val="105"/>
                </a:spcBef>
                <a:spcAft>
                  <a:spcPct val="0"/>
                </a:spcAft>
                <a:buClrTx/>
                <a:buSzTx/>
                <a:buFontTx/>
                <a:buNone/>
                <a:tabLst/>
                <a:defRPr/>
              </a:pPr>
              <a:r>
                <a:rPr kumimoji="0" lang="es-ES" sz="1050" b="0" i="0" u="none" strike="noStrike" kern="1200" cap="none" spc="0" normalizeH="0" baseline="0" noProof="0" dirty="0">
                  <a:ln>
                    <a:noFill/>
                  </a:ln>
                  <a:solidFill>
                    <a:srgbClr val="000000"/>
                  </a:solidFill>
                  <a:effectLst/>
                  <a:uLnTx/>
                  <a:uFillTx/>
                  <a:latin typeface="Arial"/>
                  <a:ea typeface="ＭＳ Ｐゴシック"/>
                  <a:cs typeface="Arial"/>
                </a:rPr>
                <a:t>Los peatones que transiten entre plantas deben de transitar por banquetas o por el carril de línea amarilla</a:t>
              </a:r>
            </a:p>
          </p:txBody>
        </p:sp>
        <p:sp>
          <p:nvSpPr>
            <p:cNvPr id="8" name="object 8">
              <a:extLst>
                <a:ext uri="{FF2B5EF4-FFF2-40B4-BE49-F238E27FC236}">
                  <a16:creationId xmlns:a16="http://schemas.microsoft.com/office/drawing/2014/main" id="{0DE04295-0F75-C150-468E-F2CA3C47E8D7}"/>
                </a:ext>
              </a:extLst>
            </p:cNvPr>
            <p:cNvSpPr txBox="1"/>
            <p:nvPr/>
          </p:nvSpPr>
          <p:spPr>
            <a:xfrm>
              <a:off x="3625366" y="1375121"/>
              <a:ext cx="1802130" cy="659796"/>
            </a:xfrm>
            <a:prstGeom prst="rect">
              <a:avLst/>
            </a:prstGeom>
          </p:spPr>
          <p:txBody>
            <a:bodyPr vert="horz" wrap="square" lIns="0" tIns="13335" rIns="0" bIns="0" rtlCol="0">
              <a:spAutoFit/>
            </a:bodyPr>
            <a:lstStyle/>
            <a:p>
              <a:pPr marL="12700" marR="5080" lvl="0" indent="0" algn="ctr" defTabSz="457200" rtl="0" eaLnBrk="1" fontAlgn="base" latinLnBrk="0" hangingPunct="1">
                <a:lnSpc>
                  <a:spcPct val="100000"/>
                </a:lnSpc>
                <a:spcBef>
                  <a:spcPts val="105"/>
                </a:spcBef>
                <a:spcAft>
                  <a:spcPct val="0"/>
                </a:spcAft>
                <a:buClrTx/>
                <a:buSzTx/>
                <a:buFontTx/>
                <a:buNone/>
                <a:tabLst/>
                <a:defRPr/>
              </a:pPr>
              <a:r>
                <a:rPr kumimoji="0" lang="es-ES" sz="1050" b="0" i="0" u="none" strike="noStrike" kern="1200" cap="none" spc="0" normalizeH="0" baseline="0" noProof="0" dirty="0">
                  <a:ln>
                    <a:noFill/>
                  </a:ln>
                  <a:solidFill>
                    <a:srgbClr val="000000"/>
                  </a:solidFill>
                  <a:effectLst/>
                  <a:uLnTx/>
                  <a:uFillTx/>
                  <a:latin typeface="Arial"/>
                  <a:ea typeface="ＭＳ Ｐゴシック" charset="0"/>
                  <a:cs typeface="Arial"/>
                </a:rPr>
                <a:t>Queda prohibido estacionarse en líneas amarillas, rojas, hidrantes, rampas, escaleras y/o tableros o subestaciones eléctricas</a:t>
              </a:r>
            </a:p>
          </p:txBody>
        </p:sp>
        <p:sp>
          <p:nvSpPr>
            <p:cNvPr id="9" name="object 9">
              <a:extLst>
                <a:ext uri="{FF2B5EF4-FFF2-40B4-BE49-F238E27FC236}">
                  <a16:creationId xmlns:a16="http://schemas.microsoft.com/office/drawing/2014/main" id="{7B8E208C-8EFF-439F-2322-2263D6A179F2}"/>
                </a:ext>
              </a:extLst>
            </p:cNvPr>
            <p:cNvSpPr txBox="1"/>
            <p:nvPr/>
          </p:nvSpPr>
          <p:spPr>
            <a:xfrm>
              <a:off x="5881648" y="1375259"/>
              <a:ext cx="2097909" cy="659796"/>
            </a:xfrm>
            <a:prstGeom prst="rect">
              <a:avLst/>
            </a:prstGeom>
          </p:spPr>
          <p:txBody>
            <a:bodyPr vert="horz" wrap="square" lIns="0" tIns="13335" rIns="0" bIns="0" rtlCol="0">
              <a:spAutoFit/>
            </a:bodyPr>
            <a:lstStyle/>
            <a:p>
              <a:pPr marL="12700" marR="5080" lvl="0" indent="0" algn="ctr" defTabSz="457200" rtl="0" eaLnBrk="1" fontAlgn="base" latinLnBrk="0" hangingPunct="1">
                <a:lnSpc>
                  <a:spcPct val="100000"/>
                </a:lnSpc>
                <a:spcBef>
                  <a:spcPts val="105"/>
                </a:spcBef>
                <a:spcAft>
                  <a:spcPct val="0"/>
                </a:spcAft>
                <a:buClrTx/>
                <a:buSzTx/>
                <a:buFontTx/>
                <a:buNone/>
                <a:tabLst/>
                <a:defRPr/>
              </a:pPr>
              <a:r>
                <a:rPr kumimoji="0" lang="es-ES" sz="1050" b="0" i="0" u="none" strike="noStrike" kern="1200" cap="none" spc="-5" normalizeH="0" baseline="0" noProof="0" dirty="0">
                  <a:ln>
                    <a:noFill/>
                  </a:ln>
                  <a:solidFill>
                    <a:srgbClr val="000000"/>
                  </a:solidFill>
                  <a:effectLst/>
                  <a:uLnTx/>
                  <a:uFillTx/>
                  <a:latin typeface="Arial"/>
                  <a:ea typeface="ＭＳ Ｐゴシック" charset="0"/>
                  <a:cs typeface="Arial"/>
                </a:rPr>
                <a:t>Los tractocamiones solo deben de estacionarse en áreas definidas, tractores internos en áreas delimitadas y externos en cajones establecidos.</a:t>
              </a:r>
              <a:endParaRPr kumimoji="0" lang="es-ES" sz="105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0" name="object 10">
              <a:extLst>
                <a:ext uri="{FF2B5EF4-FFF2-40B4-BE49-F238E27FC236}">
                  <a16:creationId xmlns:a16="http://schemas.microsoft.com/office/drawing/2014/main" id="{2B401B98-5A2E-000C-6B2A-431BCFE99EA3}"/>
                </a:ext>
              </a:extLst>
            </p:cNvPr>
            <p:cNvSpPr txBox="1"/>
            <p:nvPr/>
          </p:nvSpPr>
          <p:spPr>
            <a:xfrm>
              <a:off x="1233826" y="3862794"/>
              <a:ext cx="1962785" cy="659796"/>
            </a:xfrm>
            <a:prstGeom prst="rect">
              <a:avLst/>
            </a:prstGeom>
          </p:spPr>
          <p:txBody>
            <a:bodyPr vert="horz" wrap="square" lIns="0" tIns="13335" rIns="0" bIns="0" rtlCol="0">
              <a:spAutoFit/>
            </a:bodyPr>
            <a:lstStyle/>
            <a:p>
              <a:pPr marL="12700" marR="5080" lvl="0" indent="0" algn="ctr" defTabSz="457200" rtl="0" eaLnBrk="1" fontAlgn="base" latinLnBrk="0" hangingPunct="1">
                <a:lnSpc>
                  <a:spcPct val="100000"/>
                </a:lnSpc>
                <a:spcBef>
                  <a:spcPts val="105"/>
                </a:spcBef>
                <a:spcAft>
                  <a:spcPct val="0"/>
                </a:spcAft>
                <a:buClrTx/>
                <a:buSzTx/>
                <a:buFontTx/>
                <a:buNone/>
                <a:tabLst/>
                <a:defRPr/>
              </a:pPr>
              <a:r>
                <a:rPr kumimoji="0" lang="es-ES" sz="1050" b="0" i="0" u="none" strike="noStrike" kern="1200" cap="none" spc="0" normalizeH="0" baseline="0" noProof="0" dirty="0">
                  <a:ln>
                    <a:noFill/>
                  </a:ln>
                  <a:solidFill>
                    <a:srgbClr val="000000"/>
                  </a:solidFill>
                  <a:effectLst/>
                  <a:uLnTx/>
                  <a:uFillTx/>
                  <a:latin typeface="Arial"/>
                  <a:ea typeface="ＭＳ Ｐゴシック" charset="0"/>
                  <a:cs typeface="Arial"/>
                </a:rPr>
                <a:t>Todos los vehículos pesados, ligeros y personales deben de tener colgados su marbete en retrovisor. Incluyendo los proveedores.</a:t>
              </a:r>
            </a:p>
          </p:txBody>
        </p:sp>
        <p:sp>
          <p:nvSpPr>
            <p:cNvPr id="23" name="object 23">
              <a:extLst>
                <a:ext uri="{FF2B5EF4-FFF2-40B4-BE49-F238E27FC236}">
                  <a16:creationId xmlns:a16="http://schemas.microsoft.com/office/drawing/2014/main" id="{94DF6538-BC98-59CE-430D-F39513B72D0F}"/>
                </a:ext>
              </a:extLst>
            </p:cNvPr>
            <p:cNvSpPr/>
            <p:nvPr/>
          </p:nvSpPr>
          <p:spPr>
            <a:xfrm>
              <a:off x="1374437" y="630457"/>
              <a:ext cx="1527048" cy="557784"/>
            </a:xfrm>
            <a:prstGeom prst="rect">
              <a:avLst/>
            </a:prstGeom>
            <a:blipFill>
              <a:blip r:embed="rId3"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4" name="object 24">
              <a:extLst>
                <a:ext uri="{FF2B5EF4-FFF2-40B4-BE49-F238E27FC236}">
                  <a16:creationId xmlns:a16="http://schemas.microsoft.com/office/drawing/2014/main" id="{82F18A78-E09F-12EF-E8AD-D66C4D565103}"/>
                </a:ext>
              </a:extLst>
            </p:cNvPr>
            <p:cNvSpPr txBox="1"/>
            <p:nvPr/>
          </p:nvSpPr>
          <p:spPr>
            <a:xfrm>
              <a:off x="1441932" y="867072"/>
              <a:ext cx="1597534" cy="139141"/>
            </a:xfrm>
            <a:prstGeom prst="rect">
              <a:avLst/>
            </a:prstGeom>
          </p:spPr>
          <p:txBody>
            <a:bodyPr vert="horz" wrap="square" lIns="0" tIns="15875" rIns="0" bIns="0" rtlCol="0">
              <a:spAutoFit/>
            </a:bodyPr>
            <a:lstStyle/>
            <a:p>
              <a:pPr marL="12700" marR="0" lvl="0" indent="0" algn="l" defTabSz="457200" rtl="0" eaLnBrk="1" fontAlgn="base" latinLnBrk="0" hangingPunct="1">
                <a:lnSpc>
                  <a:spcPct val="100000"/>
                </a:lnSpc>
                <a:spcBef>
                  <a:spcPts val="125"/>
                </a:spcBef>
                <a:spcAft>
                  <a:spcPct val="0"/>
                </a:spcAft>
                <a:buClrTx/>
                <a:buSzTx/>
                <a:buFontTx/>
                <a:buNone/>
                <a:tabLst/>
                <a:defRPr/>
              </a:pPr>
              <a:r>
                <a:rPr kumimoji="0" lang="en-US" sz="800" b="1" i="0" u="sng" strike="noStrike" kern="1200" cap="none" spc="0" normalizeH="0" baseline="0" noProof="0" dirty="0">
                  <a:ln>
                    <a:noFill/>
                  </a:ln>
                  <a:solidFill>
                    <a:srgbClr val="FFFFFF"/>
                  </a:solidFill>
                  <a:effectLst/>
                  <a:uLnTx/>
                  <a:uFillTx/>
                  <a:latin typeface="Verdana"/>
                  <a:ea typeface="ＭＳ Ｐゴシック" charset="0"/>
                  <a:cs typeface="Verdana"/>
                </a:rPr>
                <a:t>PEATONES DENTRO DE LOM</a:t>
              </a:r>
              <a:endParaRPr kumimoji="0" sz="800" b="1" i="0" u="sng" strike="noStrike" kern="1200" cap="none" spc="0" normalizeH="0" baseline="0" noProof="0" dirty="0">
                <a:ln>
                  <a:noFill/>
                </a:ln>
                <a:solidFill>
                  <a:srgbClr val="FFFFFF"/>
                </a:solidFill>
                <a:effectLst/>
                <a:uLnTx/>
                <a:uFillTx/>
                <a:latin typeface="Verdana"/>
                <a:ea typeface="ＭＳ Ｐゴシック" charset="0"/>
                <a:cs typeface="Verdana"/>
              </a:endParaRPr>
            </a:p>
          </p:txBody>
        </p:sp>
        <p:sp>
          <p:nvSpPr>
            <p:cNvPr id="25" name="object 25">
              <a:extLst>
                <a:ext uri="{FF2B5EF4-FFF2-40B4-BE49-F238E27FC236}">
                  <a16:creationId xmlns:a16="http://schemas.microsoft.com/office/drawing/2014/main" id="{66D836BA-42B8-523D-6EA8-B107305C570D}"/>
                </a:ext>
              </a:extLst>
            </p:cNvPr>
            <p:cNvSpPr/>
            <p:nvPr/>
          </p:nvSpPr>
          <p:spPr>
            <a:xfrm>
              <a:off x="3721276" y="631119"/>
              <a:ext cx="1527048" cy="557784"/>
            </a:xfrm>
            <a:prstGeom prst="rect">
              <a:avLst/>
            </a:prstGeom>
            <a:blipFill>
              <a:blip r:embed="rId3"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6" name="object 26">
              <a:extLst>
                <a:ext uri="{FF2B5EF4-FFF2-40B4-BE49-F238E27FC236}">
                  <a16:creationId xmlns:a16="http://schemas.microsoft.com/office/drawing/2014/main" id="{02CB21B5-D3E3-6628-27A0-F1B7B76B1E0C}"/>
                </a:ext>
              </a:extLst>
            </p:cNvPr>
            <p:cNvSpPr txBox="1"/>
            <p:nvPr/>
          </p:nvSpPr>
          <p:spPr>
            <a:xfrm>
              <a:off x="4227463" y="861239"/>
              <a:ext cx="688003" cy="139141"/>
            </a:xfrm>
            <a:prstGeom prst="rect">
              <a:avLst/>
            </a:prstGeom>
          </p:spPr>
          <p:txBody>
            <a:bodyPr vert="horz" wrap="square" lIns="0" tIns="15875" rIns="0" bIns="0" rtlCol="0">
              <a:spAutoFit/>
            </a:bodyPr>
            <a:lstStyle/>
            <a:p>
              <a:pPr marL="12700" marR="0" lvl="0" indent="0" algn="l" defTabSz="457200" rtl="0" eaLnBrk="1" fontAlgn="base" latinLnBrk="0" hangingPunct="1">
                <a:lnSpc>
                  <a:spcPct val="100000"/>
                </a:lnSpc>
                <a:spcBef>
                  <a:spcPts val="125"/>
                </a:spcBef>
                <a:spcAft>
                  <a:spcPct val="0"/>
                </a:spcAft>
                <a:buClrTx/>
                <a:buSzTx/>
                <a:buFontTx/>
                <a:buNone/>
                <a:tabLst/>
                <a:defRPr/>
              </a:pPr>
              <a:r>
                <a:rPr kumimoji="0" lang="en-US" sz="800" b="1" i="0" u="sng" strike="noStrike" kern="1200" cap="none" spc="10" normalizeH="0" baseline="0" noProof="0" dirty="0">
                  <a:ln>
                    <a:noFill/>
                  </a:ln>
                  <a:solidFill>
                    <a:srgbClr val="FFFFFF"/>
                  </a:solidFill>
                  <a:effectLst/>
                  <a:uLnTx/>
                  <a:uFillTx/>
                  <a:latin typeface="Verdana"/>
                  <a:ea typeface="ＭＳ Ｐゴシック" charset="0"/>
                  <a:cs typeface="Verdana"/>
                </a:rPr>
                <a:t>PROHIBIDO</a:t>
              </a:r>
              <a:endParaRPr kumimoji="0" sz="800" b="0" i="0" u="sng" strike="noStrike" kern="1200" cap="none" spc="0" normalizeH="0" baseline="0" noProof="0" dirty="0">
                <a:ln>
                  <a:noFill/>
                </a:ln>
                <a:solidFill>
                  <a:srgbClr val="000000"/>
                </a:solidFill>
                <a:effectLst/>
                <a:uLnTx/>
                <a:uFillTx/>
                <a:latin typeface="Verdana"/>
                <a:ea typeface="ＭＳ Ｐゴシック" charset="0"/>
                <a:cs typeface="Verdana"/>
              </a:endParaRPr>
            </a:p>
          </p:txBody>
        </p:sp>
        <p:sp>
          <p:nvSpPr>
            <p:cNvPr id="27" name="object 27">
              <a:extLst>
                <a:ext uri="{FF2B5EF4-FFF2-40B4-BE49-F238E27FC236}">
                  <a16:creationId xmlns:a16="http://schemas.microsoft.com/office/drawing/2014/main" id="{500908EF-CC5A-7E37-DEF2-A98846879E2B}"/>
                </a:ext>
              </a:extLst>
            </p:cNvPr>
            <p:cNvSpPr/>
            <p:nvPr/>
          </p:nvSpPr>
          <p:spPr>
            <a:xfrm>
              <a:off x="6136453" y="566420"/>
              <a:ext cx="1413714" cy="556260"/>
            </a:xfrm>
            <a:prstGeom prst="rect">
              <a:avLst/>
            </a:prstGeom>
            <a:blipFill>
              <a:blip r:embed="rId3"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8" name="object 28">
              <a:extLst>
                <a:ext uri="{FF2B5EF4-FFF2-40B4-BE49-F238E27FC236}">
                  <a16:creationId xmlns:a16="http://schemas.microsoft.com/office/drawing/2014/main" id="{2B80A2FC-471E-0A34-E6F8-1FA7BBDCA00C}"/>
                </a:ext>
              </a:extLst>
            </p:cNvPr>
            <p:cNvSpPr txBox="1"/>
            <p:nvPr/>
          </p:nvSpPr>
          <p:spPr>
            <a:xfrm>
              <a:off x="6339466" y="819842"/>
              <a:ext cx="1287272" cy="139141"/>
            </a:xfrm>
            <a:prstGeom prst="rect">
              <a:avLst/>
            </a:prstGeom>
          </p:spPr>
          <p:txBody>
            <a:bodyPr vert="horz" wrap="square" lIns="0" tIns="15875" rIns="0" bIns="0" rtlCol="0">
              <a:spAutoFit/>
            </a:bodyPr>
            <a:lstStyle/>
            <a:p>
              <a:pPr marL="12700" marR="0" lvl="0" indent="0" algn="l" defTabSz="457200" rtl="0" eaLnBrk="1" fontAlgn="base" latinLnBrk="0" hangingPunct="1">
                <a:lnSpc>
                  <a:spcPct val="100000"/>
                </a:lnSpc>
                <a:spcBef>
                  <a:spcPts val="125"/>
                </a:spcBef>
                <a:spcAft>
                  <a:spcPct val="0"/>
                </a:spcAft>
                <a:buClrTx/>
                <a:buSzTx/>
                <a:buFontTx/>
                <a:buNone/>
                <a:tabLst/>
                <a:defRPr/>
              </a:pPr>
              <a:r>
                <a:rPr kumimoji="0" lang="en-US" sz="800" b="1" i="0" u="sng" strike="noStrike" kern="1200" cap="none" spc="10" normalizeH="0" baseline="0" noProof="0" dirty="0">
                  <a:ln>
                    <a:noFill/>
                  </a:ln>
                  <a:solidFill>
                    <a:srgbClr val="FFFFFF"/>
                  </a:solidFill>
                  <a:effectLst/>
                  <a:uLnTx/>
                  <a:uFillTx/>
                  <a:latin typeface="Verdana"/>
                  <a:ea typeface="ＭＳ Ｐゴシック" charset="0"/>
                  <a:cs typeface="Verdana"/>
                </a:rPr>
                <a:t>ESTACIONAMIENTO</a:t>
              </a:r>
              <a:endParaRPr kumimoji="0" sz="800" b="0" i="0" u="sng" strike="noStrike" kern="1200" cap="none" spc="0" normalizeH="0" baseline="0" noProof="0" dirty="0">
                <a:ln>
                  <a:noFill/>
                </a:ln>
                <a:solidFill>
                  <a:srgbClr val="000000"/>
                </a:solidFill>
                <a:effectLst/>
                <a:uLnTx/>
                <a:uFillTx/>
                <a:latin typeface="Verdana"/>
                <a:ea typeface="ＭＳ Ｐゴシック" charset="0"/>
                <a:cs typeface="Verdana"/>
              </a:endParaRPr>
            </a:p>
          </p:txBody>
        </p:sp>
        <p:sp>
          <p:nvSpPr>
            <p:cNvPr id="31" name="object 31">
              <a:extLst>
                <a:ext uri="{FF2B5EF4-FFF2-40B4-BE49-F238E27FC236}">
                  <a16:creationId xmlns:a16="http://schemas.microsoft.com/office/drawing/2014/main" id="{CA9D1D15-E78D-6A35-9A9A-C9303EB23FF0}"/>
                </a:ext>
              </a:extLst>
            </p:cNvPr>
            <p:cNvSpPr txBox="1"/>
            <p:nvPr/>
          </p:nvSpPr>
          <p:spPr>
            <a:xfrm>
              <a:off x="5121021" y="3227577"/>
              <a:ext cx="1044575" cy="139141"/>
            </a:xfrm>
            <a:prstGeom prst="rect">
              <a:avLst/>
            </a:prstGeom>
          </p:spPr>
          <p:txBody>
            <a:bodyPr vert="horz" wrap="square" lIns="0" tIns="15875" rIns="0" bIns="0" rtlCol="0">
              <a:spAutoFit/>
            </a:bodyPr>
            <a:lstStyle/>
            <a:p>
              <a:pPr marL="12700" marR="0" lvl="0" indent="0" algn="l" defTabSz="457200" rtl="0" eaLnBrk="1" fontAlgn="base" latinLnBrk="0" hangingPunct="1">
                <a:lnSpc>
                  <a:spcPct val="100000"/>
                </a:lnSpc>
                <a:spcBef>
                  <a:spcPts val="125"/>
                </a:spcBef>
                <a:spcAft>
                  <a:spcPct val="0"/>
                </a:spcAft>
                <a:buClrTx/>
                <a:buSzTx/>
                <a:buFontTx/>
                <a:buNone/>
                <a:tabLst/>
                <a:defRPr/>
              </a:pPr>
              <a:endParaRPr kumimoji="0" sz="800" b="0" i="0" u="none" strike="noStrike" kern="1200" cap="none" spc="0" normalizeH="0" baseline="0" noProof="0" dirty="0">
                <a:ln>
                  <a:noFill/>
                </a:ln>
                <a:solidFill>
                  <a:srgbClr val="000000"/>
                </a:solidFill>
                <a:effectLst/>
                <a:uLnTx/>
                <a:uFillTx/>
                <a:latin typeface="Verdana"/>
                <a:ea typeface="ＭＳ Ｐゴシック" charset="0"/>
                <a:cs typeface="Verdana"/>
              </a:endParaRPr>
            </a:p>
          </p:txBody>
        </p:sp>
        <p:sp>
          <p:nvSpPr>
            <p:cNvPr id="44" name="object 44">
              <a:extLst>
                <a:ext uri="{FF2B5EF4-FFF2-40B4-BE49-F238E27FC236}">
                  <a16:creationId xmlns:a16="http://schemas.microsoft.com/office/drawing/2014/main" id="{E12A858C-319F-9803-AE94-DAB182C769A3}"/>
                </a:ext>
              </a:extLst>
            </p:cNvPr>
            <p:cNvSpPr/>
            <p:nvPr/>
          </p:nvSpPr>
          <p:spPr>
            <a:xfrm>
              <a:off x="1374437" y="3057430"/>
              <a:ext cx="1527048" cy="557783"/>
            </a:xfrm>
            <a:prstGeom prst="rect">
              <a:avLst/>
            </a:prstGeom>
            <a:blipFill>
              <a:blip r:embed="rId3"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charset="0"/>
                <a:ea typeface="ＭＳ Ｐゴシック" charset="0"/>
              </a:endParaRPr>
            </a:p>
          </p:txBody>
        </p:sp>
        <p:sp>
          <p:nvSpPr>
            <p:cNvPr id="45" name="object 45">
              <a:extLst>
                <a:ext uri="{FF2B5EF4-FFF2-40B4-BE49-F238E27FC236}">
                  <a16:creationId xmlns:a16="http://schemas.microsoft.com/office/drawing/2014/main" id="{36F9F845-8252-FDCB-1138-E774DF755284}"/>
                </a:ext>
              </a:extLst>
            </p:cNvPr>
            <p:cNvSpPr txBox="1"/>
            <p:nvPr/>
          </p:nvSpPr>
          <p:spPr>
            <a:xfrm>
              <a:off x="1382398" y="3297147"/>
              <a:ext cx="1439413" cy="139141"/>
            </a:xfrm>
            <a:prstGeom prst="rect">
              <a:avLst/>
            </a:prstGeom>
          </p:spPr>
          <p:txBody>
            <a:bodyPr vert="horz" wrap="square" lIns="0" tIns="15875" rIns="0" bIns="0" rtlCol="0">
              <a:spAutoFit/>
            </a:bodyPr>
            <a:lstStyle/>
            <a:p>
              <a:pPr marL="12700" marR="0" lvl="0" indent="0" algn="ctr" defTabSz="457200" rtl="0" eaLnBrk="1" fontAlgn="base" latinLnBrk="0" hangingPunct="1">
                <a:lnSpc>
                  <a:spcPct val="100000"/>
                </a:lnSpc>
                <a:spcBef>
                  <a:spcPts val="125"/>
                </a:spcBef>
                <a:spcAft>
                  <a:spcPct val="0"/>
                </a:spcAft>
                <a:buClrTx/>
                <a:buSzTx/>
                <a:buFontTx/>
                <a:buNone/>
                <a:tabLst/>
                <a:defRPr/>
              </a:pPr>
              <a:r>
                <a:rPr kumimoji="0" lang="en-US" sz="800" b="1" i="0" u="sng" strike="noStrike" kern="1200" cap="none" spc="10" normalizeH="0" baseline="0" noProof="0" dirty="0">
                  <a:ln>
                    <a:noFill/>
                  </a:ln>
                  <a:solidFill>
                    <a:srgbClr val="FFFFFF"/>
                  </a:solidFill>
                  <a:effectLst/>
                  <a:uLnTx/>
                  <a:uFillTx/>
                  <a:latin typeface="Verdana"/>
                  <a:ea typeface="ＭＳ Ｐゴシック" charset="0"/>
                  <a:cs typeface="Verdana"/>
                </a:rPr>
                <a:t>RECUERDA</a:t>
              </a:r>
              <a:endParaRPr kumimoji="0" lang="en-US" sz="800" b="0" i="0" u="sng" strike="noStrike" kern="1200" cap="none" spc="0" normalizeH="0" baseline="0" noProof="0" dirty="0">
                <a:ln>
                  <a:noFill/>
                </a:ln>
                <a:solidFill>
                  <a:srgbClr val="000000"/>
                </a:solidFill>
                <a:effectLst/>
                <a:uLnTx/>
                <a:uFillTx/>
                <a:latin typeface="Verdana"/>
                <a:ea typeface="ＭＳ Ｐゴシック" charset="0"/>
                <a:cs typeface="Verdana"/>
              </a:endParaRPr>
            </a:p>
          </p:txBody>
        </p:sp>
        <p:sp>
          <p:nvSpPr>
            <p:cNvPr id="46" name="object 46">
              <a:extLst>
                <a:ext uri="{FF2B5EF4-FFF2-40B4-BE49-F238E27FC236}">
                  <a16:creationId xmlns:a16="http://schemas.microsoft.com/office/drawing/2014/main" id="{853283E1-AA16-E46D-C906-6069DACF67BF}"/>
                </a:ext>
              </a:extLst>
            </p:cNvPr>
            <p:cNvSpPr txBox="1"/>
            <p:nvPr/>
          </p:nvSpPr>
          <p:spPr>
            <a:xfrm>
              <a:off x="1305813" y="562432"/>
              <a:ext cx="2452370" cy="300355"/>
            </a:xfrm>
            <a:prstGeom prst="rect">
              <a:avLst/>
            </a:prstGeom>
          </p:spPr>
          <p:txBody>
            <a:bodyPr vert="horz" wrap="square" lIns="0" tIns="12700" rIns="0" bIns="0" rtlCol="0" anchor="t">
              <a:spAutoFit/>
            </a:bodyPr>
            <a:lstStyle/>
            <a:p>
              <a:pPr marL="12700" marR="0" lvl="0" indent="0" algn="l" defTabSz="457200" rtl="0" eaLnBrk="1" fontAlgn="base" latinLnBrk="0" hangingPunct="1">
                <a:lnSpc>
                  <a:spcPct val="100000"/>
                </a:lnSpc>
                <a:spcBef>
                  <a:spcPts val="100"/>
                </a:spcBef>
                <a:spcAft>
                  <a:spcPct val="0"/>
                </a:spcAft>
                <a:buClrTx/>
                <a:buSzTx/>
                <a:buFontTx/>
                <a:buNone/>
                <a:tabLst>
                  <a:tab pos="2261870" algn="l"/>
                </a:tabLst>
                <a:defRPr/>
              </a:pPr>
              <a:r>
                <a:rPr kumimoji="0" sz="1800" b="1" i="0" u="none" strike="noStrike" kern="1200" cap="none" spc="0" normalizeH="0" baseline="0" noProof="0" dirty="0">
                  <a:ln>
                    <a:noFill/>
                  </a:ln>
                  <a:solidFill>
                    <a:srgbClr val="000000"/>
                  </a:solidFill>
                  <a:effectLst/>
                  <a:uLnTx/>
                  <a:uFillTx/>
                  <a:latin typeface="Calibri"/>
                  <a:ea typeface="ＭＳ Ｐゴシック"/>
                  <a:cs typeface="Calibri"/>
                </a:rPr>
                <a:t>	</a:t>
              </a:r>
              <a:endParaRPr kumimoji="0" lang="en-US" sz="2700" b="1" i="0" u="none" strike="noStrike" kern="1200" cap="none" spc="-7" normalizeH="0" baseline="1543" noProof="0" dirty="0">
                <a:ln>
                  <a:noFill/>
                </a:ln>
                <a:solidFill>
                  <a:srgbClr val="000000"/>
                </a:solidFill>
                <a:effectLst/>
                <a:uLnTx/>
                <a:uFillTx/>
                <a:latin typeface="Calibri"/>
                <a:ea typeface="ＭＳ Ｐゴシック"/>
                <a:cs typeface="Calibri"/>
              </a:endParaRPr>
            </a:p>
          </p:txBody>
        </p:sp>
        <p:sp>
          <p:nvSpPr>
            <p:cNvPr id="47" name="object 47">
              <a:extLst>
                <a:ext uri="{FF2B5EF4-FFF2-40B4-BE49-F238E27FC236}">
                  <a16:creationId xmlns:a16="http://schemas.microsoft.com/office/drawing/2014/main" id="{62D5F695-E525-541B-CDB8-3E8DF0110F48}"/>
                </a:ext>
              </a:extLst>
            </p:cNvPr>
            <p:cNvSpPr txBox="1"/>
            <p:nvPr/>
          </p:nvSpPr>
          <p:spPr>
            <a:xfrm>
              <a:off x="5772150" y="544830"/>
              <a:ext cx="202565" cy="299720"/>
            </a:xfrm>
            <a:prstGeom prst="rect">
              <a:avLst/>
            </a:prstGeom>
          </p:spPr>
          <p:txBody>
            <a:bodyPr vert="horz" wrap="square" lIns="0" tIns="12700" rIns="0" bIns="0" rtlCol="0">
              <a:spAutoFit/>
            </a:bodyPr>
            <a:lstStyle/>
            <a:p>
              <a:pPr marL="12700" marR="0" lvl="0" indent="0" algn="l" defTabSz="457200" rtl="0" eaLnBrk="1" fontAlgn="base" latinLnBrk="0" hangingPunct="1">
                <a:lnSpc>
                  <a:spcPct val="100000"/>
                </a:lnSpc>
                <a:spcBef>
                  <a:spcPts val="10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a:ea typeface="ＭＳ Ｐゴシック" charset="0"/>
                <a:cs typeface="Calibri"/>
              </a:endParaRPr>
            </a:p>
          </p:txBody>
        </p:sp>
        <p:sp>
          <p:nvSpPr>
            <p:cNvPr id="56" name="object 56">
              <a:extLst>
                <a:ext uri="{FF2B5EF4-FFF2-40B4-BE49-F238E27FC236}">
                  <a16:creationId xmlns:a16="http://schemas.microsoft.com/office/drawing/2014/main" id="{4335A506-0FA6-D0A2-9DBB-A58D193294EF}"/>
                </a:ext>
              </a:extLst>
            </p:cNvPr>
            <p:cNvSpPr/>
            <p:nvPr/>
          </p:nvSpPr>
          <p:spPr>
            <a:xfrm flipV="1">
              <a:off x="1149857" y="2850642"/>
              <a:ext cx="7326319" cy="45719"/>
            </a:xfrm>
            <a:custGeom>
              <a:avLst/>
              <a:gdLst/>
              <a:ahLst/>
              <a:cxnLst/>
              <a:rect l="l" t="t" r="r" b="b"/>
              <a:pathLst>
                <a:path w="6826250">
                  <a:moveTo>
                    <a:pt x="0" y="0"/>
                  </a:moveTo>
                  <a:lnTo>
                    <a:pt x="6825742" y="0"/>
                  </a:lnTo>
                </a:path>
              </a:pathLst>
            </a:custGeom>
            <a:ln w="19050">
              <a:solidFill>
                <a:srgbClr val="000000"/>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charset="0"/>
                <a:ea typeface="ＭＳ Ｐゴシック" charset="0"/>
              </a:endParaRPr>
            </a:p>
          </p:txBody>
        </p:sp>
      </p:grpSp>
      <p:sp>
        <p:nvSpPr>
          <p:cNvPr id="7" name="object 57">
            <a:extLst>
              <a:ext uri="{FF2B5EF4-FFF2-40B4-BE49-F238E27FC236}">
                <a16:creationId xmlns:a16="http://schemas.microsoft.com/office/drawing/2014/main" id="{8CD46C92-431D-C0D6-07CA-9A384E8E1920}"/>
              </a:ext>
            </a:extLst>
          </p:cNvPr>
          <p:cNvSpPr/>
          <p:nvPr/>
        </p:nvSpPr>
        <p:spPr>
          <a:xfrm>
            <a:off x="2870527" y="366710"/>
            <a:ext cx="0" cy="4529455"/>
          </a:xfrm>
          <a:custGeom>
            <a:avLst/>
            <a:gdLst/>
            <a:ahLst/>
            <a:cxnLst/>
            <a:rect l="l" t="t" r="r" b="b"/>
            <a:pathLst>
              <a:path h="4529455">
                <a:moveTo>
                  <a:pt x="0" y="0"/>
                </a:moveTo>
                <a:lnTo>
                  <a:pt x="0" y="4529411"/>
                </a:lnTo>
              </a:path>
            </a:pathLst>
          </a:custGeom>
          <a:ln w="19050">
            <a:solidFill>
              <a:srgbClr val="000000"/>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 name="object 57">
            <a:extLst>
              <a:ext uri="{FF2B5EF4-FFF2-40B4-BE49-F238E27FC236}">
                <a16:creationId xmlns:a16="http://schemas.microsoft.com/office/drawing/2014/main" id="{46B5C84D-033A-DF3D-7475-FD276CDBCF74}"/>
              </a:ext>
            </a:extLst>
          </p:cNvPr>
          <p:cNvSpPr/>
          <p:nvPr/>
        </p:nvSpPr>
        <p:spPr>
          <a:xfrm flipH="1">
            <a:off x="5540536" y="380686"/>
            <a:ext cx="45719" cy="2128740"/>
          </a:xfrm>
          <a:custGeom>
            <a:avLst/>
            <a:gdLst/>
            <a:ahLst/>
            <a:cxnLst/>
            <a:rect l="l" t="t" r="r" b="b"/>
            <a:pathLst>
              <a:path h="4529455">
                <a:moveTo>
                  <a:pt x="0" y="0"/>
                </a:moveTo>
                <a:lnTo>
                  <a:pt x="0" y="4529411"/>
                </a:lnTo>
              </a:path>
            </a:pathLst>
          </a:custGeom>
          <a:ln w="19050">
            <a:solidFill>
              <a:srgbClr val="000000"/>
            </a:solidFill>
          </a:ln>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 name="object 44">
            <a:extLst>
              <a:ext uri="{FF2B5EF4-FFF2-40B4-BE49-F238E27FC236}">
                <a16:creationId xmlns:a16="http://schemas.microsoft.com/office/drawing/2014/main" id="{56DEF6C9-8B47-59EA-820F-05EBD0ABA014}"/>
              </a:ext>
            </a:extLst>
          </p:cNvPr>
          <p:cNvSpPr/>
          <p:nvPr/>
        </p:nvSpPr>
        <p:spPr>
          <a:xfrm>
            <a:off x="4696703" y="2774680"/>
            <a:ext cx="1779104" cy="557783"/>
          </a:xfrm>
          <a:prstGeom prst="rect">
            <a:avLst/>
          </a:prstGeom>
          <a:blipFill>
            <a:blip r:embed="rId3"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Calibri" charset="0"/>
              <a:ea typeface="ＭＳ Ｐゴシック" charset="0"/>
            </a:endParaRPr>
          </a:p>
        </p:txBody>
      </p:sp>
      <p:sp>
        <p:nvSpPr>
          <p:cNvPr id="3" name="TextBox 2">
            <a:extLst>
              <a:ext uri="{FF2B5EF4-FFF2-40B4-BE49-F238E27FC236}">
                <a16:creationId xmlns:a16="http://schemas.microsoft.com/office/drawing/2014/main" id="{882F1270-30F3-DB64-BD47-8AA5DEF3E7FC}"/>
              </a:ext>
            </a:extLst>
          </p:cNvPr>
          <p:cNvSpPr txBox="1"/>
          <p:nvPr/>
        </p:nvSpPr>
        <p:spPr>
          <a:xfrm>
            <a:off x="5160206" y="2962534"/>
            <a:ext cx="1223469" cy="217368"/>
          </a:xfrm>
          <a:prstGeom prst="rect">
            <a:avLst/>
          </a:prstGeom>
          <a:noFill/>
        </p:spPr>
        <p:txBody>
          <a:bodyPr wrap="square" lIns="90000" tIns="46800" rIns="90000" bIns="46800" rtlCol="0">
            <a:spAutoFit/>
          </a:bodyPr>
          <a:lstStyle/>
          <a:p>
            <a:pPr marL="0" indent="0" algn="l">
              <a:lnSpc>
                <a:spcPct val="110000"/>
              </a:lnSpc>
              <a:spcBef>
                <a:spcPts val="600"/>
              </a:spcBef>
              <a:buFont typeface="Arial" pitchFamily="34" charset="0"/>
              <a:buNone/>
            </a:pPr>
            <a:r>
              <a:rPr lang="en-US" sz="800" b="1" u="sng" spc="10" dirty="0">
                <a:solidFill>
                  <a:srgbClr val="FFFFFF"/>
                </a:solidFill>
                <a:latin typeface="Verdana"/>
              </a:rPr>
              <a:t>SANCIONES</a:t>
            </a:r>
          </a:p>
        </p:txBody>
      </p:sp>
      <p:sp>
        <p:nvSpPr>
          <p:cNvPr id="12" name="TextBox 11">
            <a:extLst>
              <a:ext uri="{FF2B5EF4-FFF2-40B4-BE49-F238E27FC236}">
                <a16:creationId xmlns:a16="http://schemas.microsoft.com/office/drawing/2014/main" id="{539FC5FC-1E6D-4CAD-94C4-FD10FE1C22CD}"/>
              </a:ext>
            </a:extLst>
          </p:cNvPr>
          <p:cNvSpPr txBox="1"/>
          <p:nvPr/>
        </p:nvSpPr>
        <p:spPr>
          <a:xfrm>
            <a:off x="3118118" y="3388414"/>
            <a:ext cx="4725320" cy="1165000"/>
          </a:xfrm>
          <a:prstGeom prst="rect">
            <a:avLst/>
          </a:prstGeom>
          <a:noFill/>
        </p:spPr>
        <p:txBody>
          <a:bodyPr wrap="square" lIns="90000" tIns="46800" rIns="90000" bIns="46800" rtlCol="0">
            <a:spAutoFit/>
          </a:bodyPr>
          <a:lstStyle/>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1era Falta. Amonestación verbal y escrita avisándole al encargado de LEGO, realizar reporte de hechos</a:t>
            </a:r>
          </a:p>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2da Falta. Sanción administrativa de acuerdo con la gravedad de la falta, utilizar matriz de riesgo y matriz disciplinaria para definir gravedad.</a:t>
            </a:r>
          </a:p>
          <a:p>
            <a:pPr marL="0" indent="0" algn="l">
              <a:lnSpc>
                <a:spcPct val="110000"/>
              </a:lnSpc>
              <a:spcBef>
                <a:spcPts val="600"/>
              </a:spcBef>
              <a:buFont typeface="Arial" pitchFamily="34" charset="0"/>
              <a:buNone/>
            </a:pPr>
            <a:endParaRPr lang="en-US" sz="1100" dirty="0">
              <a:solidFill>
                <a:srgbClr val="000000"/>
              </a:solidFill>
              <a:latin typeface="Arial" panose="020B0604020202020204" pitchFamily="34" charset="0"/>
              <a:ea typeface="Verdana" charset="0"/>
              <a:cs typeface="Arial" panose="020B0604020202020204" pitchFamily="34" charset="0"/>
            </a:endParaRPr>
          </a:p>
        </p:txBody>
      </p:sp>
      <p:pic>
        <p:nvPicPr>
          <p:cNvPr id="14" name="Picture 13">
            <a:extLst>
              <a:ext uri="{FF2B5EF4-FFF2-40B4-BE49-F238E27FC236}">
                <a16:creationId xmlns:a16="http://schemas.microsoft.com/office/drawing/2014/main" id="{6C61EFA1-605B-67D6-E4B2-3AD6882C51FB}"/>
              </a:ext>
            </a:extLst>
          </p:cNvPr>
          <p:cNvPicPr>
            <a:picLocks noChangeAspect="1"/>
          </p:cNvPicPr>
          <p:nvPr/>
        </p:nvPicPr>
        <p:blipFill>
          <a:blip r:embed="rId4"/>
          <a:stretch>
            <a:fillRect/>
          </a:stretch>
        </p:blipFill>
        <p:spPr>
          <a:xfrm>
            <a:off x="1959305" y="1368380"/>
            <a:ext cx="889585" cy="1212602"/>
          </a:xfrm>
          <a:prstGeom prst="rect">
            <a:avLst/>
          </a:prstGeom>
        </p:spPr>
      </p:pic>
      <p:cxnSp>
        <p:nvCxnSpPr>
          <p:cNvPr id="17" name="Straight Connector 16">
            <a:extLst>
              <a:ext uri="{FF2B5EF4-FFF2-40B4-BE49-F238E27FC236}">
                <a16:creationId xmlns:a16="http://schemas.microsoft.com/office/drawing/2014/main" id="{7EB1BE2C-983D-3FD3-0108-DD427CB63060}"/>
              </a:ext>
            </a:extLst>
          </p:cNvPr>
          <p:cNvCxnSpPr/>
          <p:nvPr/>
        </p:nvCxnSpPr>
        <p:spPr>
          <a:xfrm flipH="1">
            <a:off x="335262" y="2509426"/>
            <a:ext cx="177929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id="{944D5A70-B62B-AF03-DDAA-87928EA66A7B}"/>
              </a:ext>
            </a:extLst>
          </p:cNvPr>
          <p:cNvCxnSpPr/>
          <p:nvPr/>
        </p:nvCxnSpPr>
        <p:spPr>
          <a:xfrm flipH="1">
            <a:off x="308427" y="2213483"/>
            <a:ext cx="1779296" cy="0"/>
          </a:xfrm>
          <a:prstGeom prst="line">
            <a:avLst/>
          </a:prstGeom>
        </p:spPr>
        <p:style>
          <a:lnRef idx="3">
            <a:schemeClr val="accent2"/>
          </a:lnRef>
          <a:fillRef idx="0">
            <a:schemeClr val="accent2"/>
          </a:fillRef>
          <a:effectRef idx="2">
            <a:schemeClr val="accent2"/>
          </a:effectRef>
          <a:fontRef idx="minor">
            <a:schemeClr val="tx1"/>
          </a:fontRef>
        </p:style>
      </p:cxnSp>
      <p:pic>
        <p:nvPicPr>
          <p:cNvPr id="3076" name="Picture 4" descr="Lego City - Conjunto De Iniciação Da Policia - 60136 - R$ 69,00 em ...">
            <a:extLst>
              <a:ext uri="{FF2B5EF4-FFF2-40B4-BE49-F238E27FC236}">
                <a16:creationId xmlns:a16="http://schemas.microsoft.com/office/drawing/2014/main" id="{9D4A2CDD-1E36-3D85-3A4F-68186A1A0C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4601" y="3897193"/>
            <a:ext cx="1455019" cy="117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514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D192CD8B-FFFC-B84E-9D1B-93F9598B88C5}"/>
              </a:ext>
            </a:extLst>
          </p:cNvPr>
          <p:cNvSpPr>
            <a:spLocks noGrp="1"/>
          </p:cNvSpPr>
          <p:nvPr>
            <p:ph type="title"/>
          </p:nvPr>
        </p:nvSpPr>
        <p:spPr>
          <a:xfrm>
            <a:off x="1029208" y="2568309"/>
            <a:ext cx="5438445" cy="793169"/>
          </a:xfrm>
        </p:spPr>
        <p:txBody>
          <a:bodyPr/>
          <a:lstStyle/>
          <a:p>
            <a:r>
              <a:rPr lang="en-GB" sz="3600" err="1">
                <a:latin typeface="Cera Pro Black"/>
                <a:cs typeface="Arial"/>
              </a:rPr>
              <a:t>Ejemplos</a:t>
            </a:r>
            <a:r>
              <a:rPr lang="en-GB" sz="3600">
                <a:latin typeface="Cera Pro Black"/>
                <a:cs typeface="Arial"/>
              </a:rPr>
              <a:t> de </a:t>
            </a:r>
            <a:r>
              <a:rPr lang="en-GB" sz="3600" err="1">
                <a:latin typeface="Cera Pro Black"/>
                <a:cs typeface="Arial"/>
              </a:rPr>
              <a:t>incidentes</a:t>
            </a:r>
            <a:endParaRPr lang="en-GB" sz="3600" err="1"/>
          </a:p>
        </p:txBody>
      </p:sp>
      <p:sp>
        <p:nvSpPr>
          <p:cNvPr id="5" name="Footer Placeholder 4">
            <a:extLst>
              <a:ext uri="{FF2B5EF4-FFF2-40B4-BE49-F238E27FC236}">
                <a16:creationId xmlns:a16="http://schemas.microsoft.com/office/drawing/2014/main" id="{A409F968-6674-FE45-A0CA-273D8F41B0E1}"/>
              </a:ext>
            </a:extLst>
          </p:cNvPr>
          <p:cNvSpPr>
            <a:spLocks noGrp="1"/>
          </p:cNvSpPr>
          <p:nvPr>
            <p:ph type="ftr" sz="quarter" idx="13"/>
          </p:nvPr>
        </p:nvSpPr>
        <p:spPr/>
        <p:txBody>
          <a:bodyPr/>
          <a:lstStyle/>
          <a:p>
            <a:r>
              <a:rPr lang="en-US">
                <a:latin typeface="Cera Pro" pitchFamily="2" charset="0"/>
              </a:rPr>
              <a:t>©2020 The LEGO Group.</a:t>
            </a:r>
            <a:endParaRPr lang="en-GB">
              <a:latin typeface="Cera Pro" pitchFamily="2" charset="0"/>
            </a:endParaRPr>
          </a:p>
        </p:txBody>
      </p:sp>
      <p:sp>
        <p:nvSpPr>
          <p:cNvPr id="2" name="Slide Number Placeholder 1">
            <a:extLst>
              <a:ext uri="{FF2B5EF4-FFF2-40B4-BE49-F238E27FC236}">
                <a16:creationId xmlns:a16="http://schemas.microsoft.com/office/drawing/2014/main" id="{9B12F796-7E88-6B41-9EFC-3A4F6B042193}"/>
              </a:ext>
            </a:extLst>
          </p:cNvPr>
          <p:cNvSpPr>
            <a:spLocks noGrp="1"/>
          </p:cNvSpPr>
          <p:nvPr>
            <p:ph type="sldNum" sz="quarter" idx="4294967295"/>
          </p:nvPr>
        </p:nvSpPr>
        <p:spPr>
          <a:xfrm>
            <a:off x="8601075" y="142875"/>
            <a:ext cx="542925" cy="373063"/>
          </a:xfrm>
          <a:prstGeom prst="rect">
            <a:avLst/>
          </a:prstGeom>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12</a:t>
            </a:fld>
            <a:endParaRPr lang="en-GB">
              <a:latin typeface="Cera Pro" pitchFamily="2" charset="0"/>
            </a:endParaRPr>
          </a:p>
        </p:txBody>
      </p:sp>
      <p:pic>
        <p:nvPicPr>
          <p:cNvPr id="10" name="Graphic 9">
            <a:extLst>
              <a:ext uri="{FF2B5EF4-FFF2-40B4-BE49-F238E27FC236}">
                <a16:creationId xmlns:a16="http://schemas.microsoft.com/office/drawing/2014/main" id="{BCACEB81-4F0E-6E46-9EB9-DEB888E42E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9875" y="1398596"/>
            <a:ext cx="711200" cy="901700"/>
          </a:xfrm>
          <a:prstGeom prst="rect">
            <a:avLst/>
          </a:prstGeom>
        </p:spPr>
      </p:pic>
      <p:pic>
        <p:nvPicPr>
          <p:cNvPr id="12" name="Graphic 11">
            <a:extLst>
              <a:ext uri="{FF2B5EF4-FFF2-40B4-BE49-F238E27FC236}">
                <a16:creationId xmlns:a16="http://schemas.microsoft.com/office/drawing/2014/main" id="{51223F98-3FBD-9E4D-B176-962F777D5D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23075" y="2280401"/>
            <a:ext cx="1422400" cy="977900"/>
          </a:xfrm>
          <a:prstGeom prst="rect">
            <a:avLst/>
          </a:prstGeom>
        </p:spPr>
      </p:pic>
      <p:pic>
        <p:nvPicPr>
          <p:cNvPr id="14" name="Graphic 13">
            <a:extLst>
              <a:ext uri="{FF2B5EF4-FFF2-40B4-BE49-F238E27FC236}">
                <a16:creationId xmlns:a16="http://schemas.microsoft.com/office/drawing/2014/main" id="{026D9C1F-73FF-3E49-8C26-235AEF5EF3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71914" y="1769472"/>
            <a:ext cx="889000" cy="673100"/>
          </a:xfrm>
          <a:prstGeom prst="rect">
            <a:avLst/>
          </a:prstGeom>
        </p:spPr>
      </p:pic>
      <p:pic>
        <p:nvPicPr>
          <p:cNvPr id="16" name="Graphic 15">
            <a:extLst>
              <a:ext uri="{FF2B5EF4-FFF2-40B4-BE49-F238E27FC236}">
                <a16:creationId xmlns:a16="http://schemas.microsoft.com/office/drawing/2014/main" id="{E819F8BB-C3F2-AA49-B978-1519E42C5A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41718" y="617624"/>
            <a:ext cx="1028700" cy="1168400"/>
          </a:xfrm>
          <a:prstGeom prst="rect">
            <a:avLst/>
          </a:prstGeom>
        </p:spPr>
      </p:pic>
      <p:pic>
        <p:nvPicPr>
          <p:cNvPr id="4" name="Picture 3" descr="A toy figure with a bandaged head and a banana on his head&#10;&#10;Description automatically generated">
            <a:extLst>
              <a:ext uri="{FF2B5EF4-FFF2-40B4-BE49-F238E27FC236}">
                <a16:creationId xmlns:a16="http://schemas.microsoft.com/office/drawing/2014/main" id="{43712E62-27EA-5CB7-8606-C6B5B3C4F769}"/>
              </a:ext>
            </a:extLst>
          </p:cNvPr>
          <p:cNvPicPr>
            <a:picLocks noChangeAspect="1"/>
          </p:cNvPicPr>
          <p:nvPr/>
        </p:nvPicPr>
        <p:blipFill>
          <a:blip r:embed="rId10"/>
          <a:stretch>
            <a:fillRect/>
          </a:stretch>
        </p:blipFill>
        <p:spPr>
          <a:xfrm>
            <a:off x="560972" y="143377"/>
            <a:ext cx="1517484" cy="2134602"/>
          </a:xfrm>
          <a:prstGeom prst="rect">
            <a:avLst/>
          </a:prstGeom>
        </p:spPr>
      </p:pic>
    </p:spTree>
    <p:extLst>
      <p:ext uri="{BB962C8B-B14F-4D97-AF65-F5344CB8AC3E}">
        <p14:creationId xmlns:p14="http://schemas.microsoft.com/office/powerpoint/2010/main" val="2878061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5E6F2-2322-747C-D6CF-D86C37FF4B9E}"/>
              </a:ext>
            </a:extLst>
          </p:cNvPr>
          <p:cNvSpPr>
            <a:spLocks noGrp="1"/>
          </p:cNvSpPr>
          <p:nvPr>
            <p:ph type="title"/>
          </p:nvPr>
        </p:nvSpPr>
        <p:spPr>
          <a:xfrm>
            <a:off x="567950" y="139462"/>
            <a:ext cx="7885262" cy="450000"/>
          </a:xfrm>
        </p:spPr>
        <p:txBody>
          <a:bodyPr/>
          <a:lstStyle/>
          <a:p>
            <a:r>
              <a:rPr lang="en-GB" err="1">
                <a:cs typeface="Arial"/>
              </a:rPr>
              <a:t>Incidentes</a:t>
            </a:r>
            <a:r>
              <a:rPr lang="en-GB">
                <a:cs typeface="Arial"/>
              </a:rPr>
              <a:t> de </a:t>
            </a:r>
            <a:r>
              <a:rPr lang="en-GB" err="1">
                <a:cs typeface="Arial"/>
              </a:rPr>
              <a:t>tránsito</a:t>
            </a:r>
            <a:endParaRPr lang="en-US" err="1"/>
          </a:p>
        </p:txBody>
      </p:sp>
      <p:sp>
        <p:nvSpPr>
          <p:cNvPr id="3" name="Slide Number Placeholder 2">
            <a:extLst>
              <a:ext uri="{FF2B5EF4-FFF2-40B4-BE49-F238E27FC236}">
                <a16:creationId xmlns:a16="http://schemas.microsoft.com/office/drawing/2014/main" id="{165F0D53-0462-89B2-2A3B-2177C5C0C66D}"/>
              </a:ext>
            </a:extLst>
          </p:cNvPr>
          <p:cNvSpPr>
            <a:spLocks noGrp="1"/>
          </p:cNvSpPr>
          <p:nvPr>
            <p:ph type="sldNum" sz="quarter" idx="10"/>
          </p:nvPr>
        </p:nvSpPr>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13</a:t>
            </a:fld>
            <a:endParaRPr lang="en-GB">
              <a:latin typeface="Cera Pro" pitchFamily="2" charset="0"/>
            </a:endParaRPr>
          </a:p>
        </p:txBody>
      </p:sp>
      <p:sp>
        <p:nvSpPr>
          <p:cNvPr id="4" name="Footer Placeholder 3">
            <a:extLst>
              <a:ext uri="{FF2B5EF4-FFF2-40B4-BE49-F238E27FC236}">
                <a16:creationId xmlns:a16="http://schemas.microsoft.com/office/drawing/2014/main" id="{5E7E9565-86F8-2FDD-4BCC-C87C07D7C9AF}"/>
              </a:ext>
            </a:extLst>
          </p:cNvPr>
          <p:cNvSpPr>
            <a:spLocks noGrp="1"/>
          </p:cNvSpPr>
          <p:nvPr>
            <p:ph type="ftr" sz="quarter" idx="11"/>
          </p:nvPr>
        </p:nvSpPr>
        <p:spPr/>
        <p:txBody>
          <a:bodyPr/>
          <a:lstStyle/>
          <a:p>
            <a:r>
              <a:rPr lang="en-US">
                <a:latin typeface="Cera Pro" pitchFamily="2" charset="0"/>
              </a:rPr>
              <a:t>©2020 The LEGO Group.</a:t>
            </a:r>
            <a:endParaRPr lang="en-GB">
              <a:latin typeface="Cera Pro" pitchFamily="2" charset="0"/>
            </a:endParaRPr>
          </a:p>
        </p:txBody>
      </p:sp>
      <p:pic>
        <p:nvPicPr>
          <p:cNvPr id="7" name="Picture 7">
            <a:extLst>
              <a:ext uri="{FF2B5EF4-FFF2-40B4-BE49-F238E27FC236}">
                <a16:creationId xmlns:a16="http://schemas.microsoft.com/office/drawing/2014/main" id="{F91000FF-09E7-D963-2730-8F3AE0DE13E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1836" y="655015"/>
            <a:ext cx="2254526" cy="2300590"/>
          </a:xfrm>
          <a:prstGeom prst="rect">
            <a:avLst/>
          </a:prstGeom>
        </p:spPr>
      </p:pic>
      <p:pic>
        <p:nvPicPr>
          <p:cNvPr id="8" name="Picture 8" descr="A white truck with a damaged front end&#10;&#10;Description automatically generated">
            <a:extLst>
              <a:ext uri="{FF2B5EF4-FFF2-40B4-BE49-F238E27FC236}">
                <a16:creationId xmlns:a16="http://schemas.microsoft.com/office/drawing/2014/main" id="{BBA1A13E-E395-63E9-2C5A-FC9F9E767647}"/>
              </a:ext>
            </a:extLst>
          </p:cNvPr>
          <p:cNvPicPr>
            <a:picLocks noChangeAspect="1"/>
          </p:cNvPicPr>
          <p:nvPr/>
        </p:nvPicPr>
        <p:blipFill rotWithShape="1">
          <a:blip r:embed="rId3"/>
          <a:srcRect t="227" r="12057" b="23115"/>
          <a:stretch/>
        </p:blipFill>
        <p:spPr>
          <a:xfrm>
            <a:off x="2646119" y="655015"/>
            <a:ext cx="2113523" cy="1313363"/>
          </a:xfrm>
          <a:prstGeom prst="rect">
            <a:avLst/>
          </a:prstGeom>
        </p:spPr>
      </p:pic>
      <p:pic>
        <p:nvPicPr>
          <p:cNvPr id="9" name="Picture 9" descr="A yellow pole next to a set of stairs&#10;&#10;Description automatically generated">
            <a:extLst>
              <a:ext uri="{FF2B5EF4-FFF2-40B4-BE49-F238E27FC236}">
                <a16:creationId xmlns:a16="http://schemas.microsoft.com/office/drawing/2014/main" id="{2300E9B1-D02A-747B-1CF6-D4EA0A88BA00}"/>
              </a:ext>
            </a:extLst>
          </p:cNvPr>
          <p:cNvPicPr>
            <a:picLocks noChangeAspect="1"/>
          </p:cNvPicPr>
          <p:nvPr/>
        </p:nvPicPr>
        <p:blipFill>
          <a:blip r:embed="rId4"/>
          <a:stretch>
            <a:fillRect/>
          </a:stretch>
        </p:blipFill>
        <p:spPr>
          <a:xfrm>
            <a:off x="2646118" y="1968378"/>
            <a:ext cx="2113523" cy="987227"/>
          </a:xfrm>
          <a:prstGeom prst="rect">
            <a:avLst/>
          </a:prstGeom>
        </p:spPr>
      </p:pic>
      <p:pic>
        <p:nvPicPr>
          <p:cNvPr id="10" name="Picture 10" descr="A close up of a machine&#10;&#10;Description automatically generated">
            <a:extLst>
              <a:ext uri="{FF2B5EF4-FFF2-40B4-BE49-F238E27FC236}">
                <a16:creationId xmlns:a16="http://schemas.microsoft.com/office/drawing/2014/main" id="{2916140F-5DF9-D570-A1A5-607405A8E593}"/>
              </a:ext>
            </a:extLst>
          </p:cNvPr>
          <p:cNvPicPr>
            <a:picLocks noChangeAspect="1"/>
          </p:cNvPicPr>
          <p:nvPr/>
        </p:nvPicPr>
        <p:blipFill>
          <a:blip r:embed="rId5"/>
          <a:stretch>
            <a:fillRect/>
          </a:stretch>
        </p:blipFill>
        <p:spPr>
          <a:xfrm>
            <a:off x="351837" y="3021158"/>
            <a:ext cx="2254526" cy="1573774"/>
          </a:xfrm>
          <a:prstGeom prst="rect">
            <a:avLst/>
          </a:prstGeom>
        </p:spPr>
      </p:pic>
      <p:pic>
        <p:nvPicPr>
          <p:cNvPr id="11" name="Picture 11" descr="A close-up of a truck&#10;&#10;Description automatically generated">
            <a:extLst>
              <a:ext uri="{FF2B5EF4-FFF2-40B4-BE49-F238E27FC236}">
                <a16:creationId xmlns:a16="http://schemas.microsoft.com/office/drawing/2014/main" id="{AF9A0E6A-01E8-2288-D934-DBA8BFE7B816}"/>
              </a:ext>
            </a:extLst>
          </p:cNvPr>
          <p:cNvPicPr>
            <a:picLocks noChangeAspect="1"/>
          </p:cNvPicPr>
          <p:nvPr/>
        </p:nvPicPr>
        <p:blipFill>
          <a:blip r:embed="rId6"/>
          <a:stretch>
            <a:fillRect/>
          </a:stretch>
        </p:blipFill>
        <p:spPr>
          <a:xfrm>
            <a:off x="2646118" y="3072174"/>
            <a:ext cx="2113523" cy="1522758"/>
          </a:xfrm>
          <a:prstGeom prst="rect">
            <a:avLst/>
          </a:prstGeom>
        </p:spPr>
      </p:pic>
      <p:sp>
        <p:nvSpPr>
          <p:cNvPr id="12" name="Rectangle: Rounded Corners 11">
            <a:extLst>
              <a:ext uri="{FF2B5EF4-FFF2-40B4-BE49-F238E27FC236}">
                <a16:creationId xmlns:a16="http://schemas.microsoft.com/office/drawing/2014/main" id="{7B8CC865-FF26-C18B-2E1B-5964805F95D1}"/>
              </a:ext>
            </a:extLst>
          </p:cNvPr>
          <p:cNvSpPr/>
          <p:nvPr/>
        </p:nvSpPr>
        <p:spPr>
          <a:xfrm>
            <a:off x="511865" y="1410529"/>
            <a:ext cx="516836" cy="26007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3" name="TextBox 12">
            <a:extLst>
              <a:ext uri="{FF2B5EF4-FFF2-40B4-BE49-F238E27FC236}">
                <a16:creationId xmlns:a16="http://schemas.microsoft.com/office/drawing/2014/main" id="{C903DEF7-08C5-472F-A164-8E8FF1DCDCFB}"/>
              </a:ext>
            </a:extLst>
          </p:cNvPr>
          <p:cNvSpPr txBox="1"/>
          <p:nvPr/>
        </p:nvSpPr>
        <p:spPr>
          <a:xfrm>
            <a:off x="4940751" y="1100075"/>
            <a:ext cx="3851412" cy="1549400"/>
          </a:xfrm>
          <a:prstGeom prst="rect">
            <a:avLst/>
          </a:prstGeom>
          <a:noFill/>
          <a:ln w="28575">
            <a:solidFill>
              <a:schemeClr val="accent2">
                <a:lumMod val="75000"/>
              </a:schemeClr>
            </a:solidFill>
          </a:ln>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nSpc>
                <a:spcPct val="110000"/>
              </a:lnSpc>
              <a:spcBef>
                <a:spcPts val="600"/>
              </a:spcBef>
            </a:pPr>
            <a:r>
              <a:rPr lang="en-US" sz="1400" b="1">
                <a:latin typeface="+mn-lt"/>
                <a:ea typeface="ＭＳ Ｐゴシック"/>
              </a:rPr>
              <a:t>Choque </a:t>
            </a:r>
            <a:r>
              <a:rPr lang="en-US" sz="1400" b="1" err="1">
                <a:latin typeface="+mn-lt"/>
                <a:ea typeface="ＭＳ Ｐゴシック"/>
              </a:rPr>
              <a:t>por</a:t>
            </a:r>
            <a:r>
              <a:rPr lang="en-US" sz="1400" b="1">
                <a:latin typeface="+mn-lt"/>
                <a:ea typeface="ＭＳ Ｐゴシック"/>
              </a:rPr>
              <a:t> </a:t>
            </a:r>
            <a:r>
              <a:rPr lang="en-US" sz="1400" b="1" err="1">
                <a:latin typeface="+mn-lt"/>
                <a:ea typeface="ＭＳ Ｐゴシック"/>
              </a:rPr>
              <a:t>distracción</a:t>
            </a:r>
            <a:r>
              <a:rPr lang="en-US" sz="1400" b="1">
                <a:latin typeface="+mn-lt"/>
                <a:ea typeface="ＭＳ Ｐゴシック"/>
              </a:rPr>
              <a:t>:</a:t>
            </a:r>
            <a:br>
              <a:rPr lang="en-US" sz="1400" b="1">
                <a:latin typeface="+mn-lt"/>
                <a:ea typeface="ＭＳ Ｐゴシック"/>
              </a:rPr>
            </a:br>
            <a:r>
              <a:rPr lang="en-US" sz="1400" b="1">
                <a:latin typeface="+mn-lt"/>
                <a:ea typeface="ＭＳ Ｐゴシック"/>
              </a:rPr>
              <a:t>En la primer imagen, le dan </a:t>
            </a:r>
            <a:r>
              <a:rPr lang="en-US" sz="1400" b="1" err="1">
                <a:latin typeface="+mn-lt"/>
                <a:ea typeface="ＭＳ Ｐゴシック"/>
              </a:rPr>
              <a:t>acceso</a:t>
            </a:r>
            <a:r>
              <a:rPr lang="en-US" sz="1400" b="1">
                <a:latin typeface="+mn-lt"/>
                <a:ea typeface="ＭＳ Ｐゴシック"/>
              </a:rPr>
              <a:t> al </a:t>
            </a:r>
            <a:r>
              <a:rPr lang="en-US" sz="1400" b="1" err="1">
                <a:latin typeface="+mn-lt"/>
                <a:ea typeface="ＭＳ Ｐゴシック"/>
              </a:rPr>
              <a:t>operador</a:t>
            </a:r>
            <a:r>
              <a:rPr lang="en-US" sz="1400" b="1">
                <a:latin typeface="+mn-lt"/>
                <a:ea typeface="ＭＳ Ｐゴシック"/>
              </a:rPr>
              <a:t> y no se </a:t>
            </a:r>
            <a:r>
              <a:rPr lang="en-US" sz="1400" b="1" err="1">
                <a:latin typeface="+mn-lt"/>
                <a:ea typeface="ＭＳ Ｐゴシック"/>
              </a:rPr>
              <a:t>percata</a:t>
            </a:r>
            <a:r>
              <a:rPr lang="en-US" sz="1400" b="1">
                <a:latin typeface="+mn-lt"/>
                <a:ea typeface="ＭＳ Ｐゴシック"/>
              </a:rPr>
              <a:t> que </a:t>
            </a:r>
            <a:r>
              <a:rPr lang="en-US" sz="1400" b="1" err="1">
                <a:latin typeface="+mn-lt"/>
                <a:ea typeface="ＭＳ Ｐゴシック"/>
              </a:rPr>
              <a:t>aún</a:t>
            </a:r>
            <a:r>
              <a:rPr lang="en-US" sz="1400" b="1">
                <a:latin typeface="+mn-lt"/>
                <a:ea typeface="ＭＳ Ｐゴシック"/>
              </a:rPr>
              <a:t> no </a:t>
            </a:r>
            <a:r>
              <a:rPr lang="en-US" sz="1400" b="1" err="1">
                <a:latin typeface="+mn-lt"/>
                <a:ea typeface="ＭＳ Ｐゴシック"/>
              </a:rPr>
              <a:t>levantaban</a:t>
            </a:r>
            <a:r>
              <a:rPr lang="en-US" sz="1400" b="1">
                <a:latin typeface="+mn-lt"/>
                <a:ea typeface="ＭＳ Ｐゴシック"/>
              </a:rPr>
              <a:t> la </a:t>
            </a:r>
            <a:r>
              <a:rPr lang="en-US" sz="1400" b="1" err="1">
                <a:latin typeface="+mn-lt"/>
                <a:ea typeface="ＭＳ Ｐゴシック"/>
              </a:rPr>
              <a:t>pluma</a:t>
            </a:r>
            <a:r>
              <a:rPr lang="en-US" sz="1400" b="1">
                <a:latin typeface="+mn-lt"/>
                <a:ea typeface="ＭＳ Ｐゴシック"/>
              </a:rPr>
              <a:t>, y </a:t>
            </a:r>
            <a:r>
              <a:rPr lang="en-US" sz="1400" b="1" err="1">
                <a:latin typeface="+mn-lt"/>
                <a:ea typeface="ＭＳ Ｐゴシック"/>
              </a:rPr>
              <a:t>en</a:t>
            </a:r>
            <a:r>
              <a:rPr lang="en-US" sz="1400" b="1">
                <a:latin typeface="+mn-lt"/>
                <a:ea typeface="ＭＳ Ｐゴシック"/>
              </a:rPr>
              <a:t> </a:t>
            </a:r>
            <a:r>
              <a:rPr lang="en-US" sz="1400" b="1" err="1">
                <a:latin typeface="+mn-lt"/>
                <a:ea typeface="ＭＳ Ｐゴシック"/>
              </a:rPr>
              <a:t>el</a:t>
            </a:r>
            <a:r>
              <a:rPr lang="en-US" sz="1400" b="1">
                <a:latin typeface="+mn-lt"/>
                <a:ea typeface="ＭＳ Ｐゴシック"/>
              </a:rPr>
              <a:t> </a:t>
            </a:r>
            <a:r>
              <a:rPr lang="en-US" sz="1400" b="1" err="1">
                <a:latin typeface="+mn-lt"/>
                <a:ea typeface="ＭＳ Ｐゴシック"/>
              </a:rPr>
              <a:t>segundo</a:t>
            </a:r>
            <a:r>
              <a:rPr lang="en-US" sz="1400" b="1">
                <a:latin typeface="+mn-lt"/>
                <a:ea typeface="ＭＳ Ｐゴシック"/>
              </a:rPr>
              <a:t> </a:t>
            </a:r>
            <a:r>
              <a:rPr lang="en-US" sz="1400" b="1" err="1">
                <a:latin typeface="+mn-lt"/>
                <a:ea typeface="ＭＳ Ｐゴシック"/>
              </a:rPr>
              <a:t>pierde</a:t>
            </a:r>
            <a:r>
              <a:rPr lang="en-US" sz="1400" b="1">
                <a:latin typeface="+mn-lt"/>
                <a:ea typeface="ＭＳ Ｐゴシック"/>
              </a:rPr>
              <a:t> de vista </a:t>
            </a:r>
            <a:r>
              <a:rPr lang="en-US" sz="1400" b="1" err="1">
                <a:latin typeface="+mn-lt"/>
                <a:ea typeface="ＭＳ Ｐゴシック"/>
              </a:rPr>
              <a:t>los</a:t>
            </a:r>
            <a:r>
              <a:rPr lang="en-US" sz="1400" b="1">
                <a:latin typeface="+mn-lt"/>
                <a:ea typeface="ＭＳ Ｐゴシック"/>
              </a:rPr>
              <a:t> </a:t>
            </a:r>
            <a:r>
              <a:rPr lang="en-US" sz="1400" b="1" err="1">
                <a:latin typeface="+mn-lt"/>
                <a:ea typeface="ＭＳ Ｐゴシック"/>
              </a:rPr>
              <a:t>postes</a:t>
            </a:r>
            <a:r>
              <a:rPr lang="en-US" sz="1400" b="1">
                <a:latin typeface="+mn-lt"/>
                <a:ea typeface="ＭＳ Ｐゴシック"/>
              </a:rPr>
              <a:t> y se </a:t>
            </a:r>
            <a:r>
              <a:rPr lang="en-US" sz="1400" b="1" err="1">
                <a:latin typeface="+mn-lt"/>
                <a:ea typeface="ＭＳ Ｐゴシック"/>
              </a:rPr>
              <a:t>impacta</a:t>
            </a:r>
            <a:r>
              <a:rPr lang="en-US" sz="1400" b="1">
                <a:latin typeface="+mn-lt"/>
                <a:ea typeface="ＭＳ Ｐゴシック"/>
              </a:rPr>
              <a:t> contra </a:t>
            </a:r>
            <a:r>
              <a:rPr lang="en-US" sz="1400" b="1" err="1">
                <a:latin typeface="+mn-lt"/>
                <a:ea typeface="ＭＳ Ｐゴシック"/>
              </a:rPr>
              <a:t>ellos</a:t>
            </a:r>
            <a:r>
              <a:rPr lang="en-US" sz="1400" b="1">
                <a:latin typeface="+mn-lt"/>
                <a:ea typeface="ＭＳ Ｐゴシック"/>
              </a:rPr>
              <a:t>.</a:t>
            </a:r>
          </a:p>
          <a:p>
            <a:pPr>
              <a:lnSpc>
                <a:spcPct val="110000"/>
              </a:lnSpc>
              <a:spcBef>
                <a:spcPts val="600"/>
              </a:spcBef>
            </a:pPr>
            <a:endParaRPr lang="en-US" sz="1200">
              <a:latin typeface="+mn-lt"/>
            </a:endParaRPr>
          </a:p>
        </p:txBody>
      </p:sp>
      <p:sp>
        <p:nvSpPr>
          <p:cNvPr id="14" name="TextBox 13">
            <a:extLst>
              <a:ext uri="{FF2B5EF4-FFF2-40B4-BE49-F238E27FC236}">
                <a16:creationId xmlns:a16="http://schemas.microsoft.com/office/drawing/2014/main" id="{347FDFC1-86DF-1B82-18BC-F23254787B8E}"/>
              </a:ext>
            </a:extLst>
          </p:cNvPr>
          <p:cNvSpPr txBox="1"/>
          <p:nvPr/>
        </p:nvSpPr>
        <p:spPr>
          <a:xfrm>
            <a:off x="4940751" y="3181226"/>
            <a:ext cx="3851412" cy="1312412"/>
          </a:xfrm>
          <a:prstGeom prst="rect">
            <a:avLst/>
          </a:prstGeom>
          <a:noFill/>
          <a:ln w="28575">
            <a:solidFill>
              <a:srgbClr val="C00000"/>
            </a:solidFill>
          </a:ln>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p>
            <a:pPr>
              <a:lnSpc>
                <a:spcPct val="110000"/>
              </a:lnSpc>
              <a:spcBef>
                <a:spcPts val="600"/>
              </a:spcBef>
            </a:pPr>
            <a:r>
              <a:rPr lang="en-US" sz="1400" b="1" err="1">
                <a:latin typeface="+mn-lt"/>
                <a:ea typeface="ＭＳ Ｐゴシック"/>
              </a:rPr>
              <a:t>Incidente</a:t>
            </a:r>
            <a:r>
              <a:rPr lang="en-US" sz="1400" b="1">
                <a:latin typeface="+mn-lt"/>
                <a:ea typeface="ＭＳ Ｐゴシック"/>
              </a:rPr>
              <a:t> </a:t>
            </a:r>
            <a:r>
              <a:rPr lang="en-US" sz="1400" b="1" err="1">
                <a:latin typeface="+mn-lt"/>
                <a:ea typeface="ＭＳ Ｐゴシック"/>
              </a:rPr>
              <a:t>por</a:t>
            </a:r>
            <a:r>
              <a:rPr lang="en-US" sz="1400" b="1">
                <a:latin typeface="+mn-lt"/>
                <a:ea typeface="ＭＳ Ｐゴシック"/>
              </a:rPr>
              <a:t> </a:t>
            </a:r>
            <a:r>
              <a:rPr lang="en-US" sz="1400" b="1" err="1">
                <a:latin typeface="+mn-lt"/>
                <a:ea typeface="ＭＳ Ｐゴシック"/>
              </a:rPr>
              <a:t>falta</a:t>
            </a:r>
            <a:r>
              <a:rPr lang="en-US" sz="1400" b="1">
                <a:latin typeface="+mn-lt"/>
                <a:ea typeface="ＭＳ Ｐゴシック"/>
              </a:rPr>
              <a:t> de </a:t>
            </a:r>
            <a:r>
              <a:rPr lang="en-US" sz="1400" b="1" err="1">
                <a:latin typeface="+mn-lt"/>
                <a:ea typeface="ＭＳ Ｐゴシック"/>
              </a:rPr>
              <a:t>mantenimiento</a:t>
            </a:r>
            <a:r>
              <a:rPr lang="en-US" sz="1400" b="1">
                <a:latin typeface="+mn-lt"/>
                <a:ea typeface="ＭＳ Ｐゴシック"/>
              </a:rPr>
              <a:t>:      Se </a:t>
            </a:r>
            <a:r>
              <a:rPr lang="en-US" sz="1400" b="1" err="1">
                <a:latin typeface="+mn-lt"/>
                <a:ea typeface="ＭＳ Ｐゴシック"/>
              </a:rPr>
              <a:t>prende</a:t>
            </a:r>
            <a:r>
              <a:rPr lang="en-US" sz="1400" b="1">
                <a:latin typeface="+mn-lt"/>
                <a:ea typeface="ＭＳ Ｐゴシック"/>
              </a:rPr>
              <a:t> </a:t>
            </a:r>
            <a:r>
              <a:rPr lang="en-US" sz="1400" b="1" err="1">
                <a:latin typeface="+mn-lt"/>
                <a:ea typeface="ＭＳ Ｐゴシック"/>
              </a:rPr>
              <a:t>fuego</a:t>
            </a:r>
            <a:r>
              <a:rPr lang="en-US" sz="1400" b="1">
                <a:latin typeface="+mn-lt"/>
                <a:ea typeface="ＭＳ Ｐゴシック"/>
              </a:rPr>
              <a:t> </a:t>
            </a:r>
            <a:r>
              <a:rPr lang="en-US" sz="1400" b="1" err="1">
                <a:latin typeface="+mn-lt"/>
                <a:ea typeface="ＭＳ Ｐゴシック"/>
              </a:rPr>
              <a:t>en</a:t>
            </a:r>
            <a:r>
              <a:rPr lang="en-US" sz="1400" b="1">
                <a:latin typeface="+mn-lt"/>
                <a:ea typeface="ＭＳ Ｐゴシック"/>
              </a:rPr>
              <a:t> </a:t>
            </a:r>
            <a:r>
              <a:rPr lang="en-US" sz="1400" b="1" err="1">
                <a:latin typeface="+mn-lt"/>
                <a:ea typeface="ＭＳ Ｐゴシック"/>
              </a:rPr>
              <a:t>el</a:t>
            </a:r>
            <a:r>
              <a:rPr lang="en-US" sz="1400" b="1">
                <a:latin typeface="+mn-lt"/>
                <a:ea typeface="ＭＳ Ｐゴシック"/>
              </a:rPr>
              <a:t> </a:t>
            </a:r>
            <a:r>
              <a:rPr lang="en-US" sz="1400" b="1" err="1">
                <a:latin typeface="+mn-lt"/>
                <a:ea typeface="ＭＳ Ｐゴシック"/>
              </a:rPr>
              <a:t>cofre</a:t>
            </a:r>
            <a:r>
              <a:rPr lang="en-US" sz="1400" b="1">
                <a:latin typeface="+mn-lt"/>
                <a:ea typeface="ＭＳ Ｐゴシック"/>
              </a:rPr>
              <a:t> </a:t>
            </a:r>
            <a:r>
              <a:rPr lang="en-US" sz="1400" b="1" err="1">
                <a:latin typeface="+mn-lt"/>
                <a:ea typeface="ＭＳ Ｐゴシック"/>
              </a:rPr>
              <a:t>por</a:t>
            </a:r>
            <a:r>
              <a:rPr lang="en-US" sz="1400" b="1">
                <a:latin typeface="+mn-lt"/>
                <a:ea typeface="ＭＳ Ｐゴシック"/>
              </a:rPr>
              <a:t> </a:t>
            </a:r>
            <a:r>
              <a:rPr lang="en-US" sz="1400" b="1" err="1">
                <a:latin typeface="+mn-lt"/>
                <a:ea typeface="ＭＳ Ｐゴシック"/>
              </a:rPr>
              <a:t>falla</a:t>
            </a:r>
            <a:r>
              <a:rPr lang="en-US" sz="1400" b="1">
                <a:latin typeface="+mn-lt"/>
                <a:ea typeface="ＭＳ Ｐゴシック"/>
              </a:rPr>
              <a:t> </a:t>
            </a:r>
            <a:r>
              <a:rPr lang="en-US" sz="1400" b="1" err="1">
                <a:latin typeface="+mn-lt"/>
                <a:ea typeface="ＭＳ Ｐゴシック"/>
              </a:rPr>
              <a:t>en</a:t>
            </a:r>
            <a:r>
              <a:rPr lang="en-US" sz="1400" b="1">
                <a:latin typeface="+mn-lt"/>
                <a:ea typeface="ＭＳ Ｐゴシック"/>
              </a:rPr>
              <a:t> </a:t>
            </a:r>
            <a:r>
              <a:rPr lang="en-US" sz="1400" b="1" err="1">
                <a:latin typeface="+mn-lt"/>
                <a:ea typeface="ＭＳ Ｐゴシック"/>
              </a:rPr>
              <a:t>piezas</a:t>
            </a:r>
            <a:r>
              <a:rPr lang="en-US" sz="1400" b="1">
                <a:latin typeface="+mn-lt"/>
                <a:ea typeface="ＭＳ Ｐゴシック"/>
              </a:rPr>
              <a:t> </a:t>
            </a:r>
            <a:r>
              <a:rPr lang="en-US" sz="1400" b="1" err="1">
                <a:latin typeface="+mn-lt"/>
                <a:ea typeface="ＭＳ Ｐゴシック"/>
              </a:rPr>
              <a:t>electricas</a:t>
            </a:r>
            <a:r>
              <a:rPr lang="en-US" sz="1400" b="1">
                <a:latin typeface="+mn-lt"/>
                <a:ea typeface="ＭＳ Ｐゴシック"/>
              </a:rPr>
              <a:t>, </a:t>
            </a:r>
            <a:r>
              <a:rPr lang="en-US" sz="1400" b="1" err="1">
                <a:latin typeface="+mn-lt"/>
                <a:ea typeface="ＭＳ Ｐゴシック"/>
              </a:rPr>
              <a:t>falta</a:t>
            </a:r>
            <a:r>
              <a:rPr lang="en-US" sz="1400" b="1">
                <a:latin typeface="+mn-lt"/>
                <a:ea typeface="ＭＳ Ｐゴシック"/>
              </a:rPr>
              <a:t> de </a:t>
            </a:r>
            <a:r>
              <a:rPr lang="en-US" sz="1400" b="1" err="1">
                <a:latin typeface="+mn-lt"/>
                <a:ea typeface="ＭＳ Ｐゴシック"/>
              </a:rPr>
              <a:t>mantenimiento</a:t>
            </a:r>
            <a:r>
              <a:rPr lang="en-US" sz="1400" b="1">
                <a:latin typeface="+mn-lt"/>
                <a:ea typeface="ＭＳ Ｐゴシック"/>
              </a:rPr>
              <a:t>, tenia </a:t>
            </a:r>
            <a:r>
              <a:rPr lang="en-US" sz="1400" b="1" err="1">
                <a:latin typeface="+mn-lt"/>
                <a:ea typeface="ＭＳ Ｐゴシック"/>
              </a:rPr>
              <a:t>mucho</a:t>
            </a:r>
            <a:r>
              <a:rPr lang="en-US" sz="1400" b="1">
                <a:latin typeface="+mn-lt"/>
                <a:ea typeface="ＭＳ Ｐゴシック"/>
              </a:rPr>
              <a:t> </a:t>
            </a:r>
            <a:r>
              <a:rPr lang="en-US" sz="1400" b="1" err="1">
                <a:latin typeface="+mn-lt"/>
                <a:ea typeface="ＭＳ Ｐゴシック"/>
              </a:rPr>
              <a:t>aceite</a:t>
            </a:r>
            <a:r>
              <a:rPr lang="en-US" sz="1400" b="1">
                <a:latin typeface="+mn-lt"/>
                <a:ea typeface="ＭＳ Ｐゴシック"/>
              </a:rPr>
              <a:t> y </a:t>
            </a:r>
            <a:r>
              <a:rPr lang="en-US" sz="1400" b="1" err="1">
                <a:latin typeface="+mn-lt"/>
                <a:ea typeface="ＭＳ Ｐゴシック"/>
              </a:rPr>
              <a:t>esto</a:t>
            </a:r>
            <a:r>
              <a:rPr lang="en-US" sz="1400" b="1">
                <a:latin typeface="+mn-lt"/>
                <a:ea typeface="ＭＳ Ｐゴシック"/>
              </a:rPr>
              <a:t> </a:t>
            </a:r>
            <a:r>
              <a:rPr lang="en-US" sz="1400" b="1" err="1">
                <a:latin typeface="+mn-lt"/>
                <a:ea typeface="ＭＳ Ｐゴシック"/>
              </a:rPr>
              <a:t>ayuda</a:t>
            </a:r>
            <a:r>
              <a:rPr lang="en-US" sz="1400" b="1">
                <a:latin typeface="+mn-lt"/>
                <a:ea typeface="ＭＳ Ｐゴシック"/>
              </a:rPr>
              <a:t> a que </a:t>
            </a:r>
            <a:r>
              <a:rPr lang="en-US" sz="1400" b="1" err="1">
                <a:latin typeface="+mn-lt"/>
                <a:ea typeface="ＭＳ Ｐゴシック"/>
              </a:rPr>
              <a:t>inicie</a:t>
            </a:r>
            <a:r>
              <a:rPr lang="en-US" sz="1400" b="1">
                <a:latin typeface="+mn-lt"/>
                <a:ea typeface="ＭＳ Ｐゴシック"/>
              </a:rPr>
              <a:t> </a:t>
            </a:r>
            <a:r>
              <a:rPr lang="en-US" sz="1400" b="1" err="1">
                <a:latin typeface="+mn-lt"/>
                <a:ea typeface="ＭＳ Ｐゴシック"/>
              </a:rPr>
              <a:t>el</a:t>
            </a:r>
            <a:r>
              <a:rPr lang="en-US" sz="1400" b="1">
                <a:latin typeface="+mn-lt"/>
                <a:ea typeface="ＭＳ Ｐゴシック"/>
              </a:rPr>
              <a:t> </a:t>
            </a:r>
            <a:r>
              <a:rPr lang="en-US" sz="1400" b="1" err="1">
                <a:latin typeface="+mn-lt"/>
                <a:ea typeface="ＭＳ Ｐゴシック"/>
              </a:rPr>
              <a:t>fuego</a:t>
            </a:r>
            <a:r>
              <a:rPr lang="en-US" sz="1400" b="1">
                <a:latin typeface="+mn-lt"/>
                <a:ea typeface="ＭＳ Ｐゴシック"/>
              </a:rPr>
              <a:t>.</a:t>
            </a:r>
          </a:p>
          <a:p>
            <a:pPr>
              <a:lnSpc>
                <a:spcPct val="110000"/>
              </a:lnSpc>
              <a:spcBef>
                <a:spcPts val="600"/>
              </a:spcBef>
            </a:pPr>
            <a:endParaRPr lang="en-US" sz="1200">
              <a:latin typeface="+mn-lt"/>
              <a:ea typeface="ＭＳ Ｐゴシック"/>
            </a:endParaRPr>
          </a:p>
        </p:txBody>
      </p:sp>
    </p:spTree>
    <p:extLst>
      <p:ext uri="{BB962C8B-B14F-4D97-AF65-F5344CB8AC3E}">
        <p14:creationId xmlns:p14="http://schemas.microsoft.com/office/powerpoint/2010/main" val="1012739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89CB196-DC61-4044-B1CB-E036F50B99CA}"/>
              </a:ext>
            </a:extLst>
          </p:cNvPr>
          <p:cNvSpPr>
            <a:spLocks noGrp="1"/>
          </p:cNvSpPr>
          <p:nvPr>
            <p:ph type="title"/>
          </p:nvPr>
        </p:nvSpPr>
        <p:spPr>
          <a:xfrm>
            <a:off x="611190" y="145193"/>
            <a:ext cx="4471190" cy="450000"/>
          </a:xfrm>
        </p:spPr>
        <p:txBody>
          <a:bodyPr/>
          <a:lstStyle/>
          <a:p>
            <a:r>
              <a:rPr lang="en-GB" err="1"/>
              <a:t>Ejemplos</a:t>
            </a:r>
            <a:r>
              <a:rPr lang="en-GB"/>
              <a:t> de </a:t>
            </a:r>
            <a:r>
              <a:rPr lang="en-GB" err="1"/>
              <a:t>incidentes</a:t>
            </a:r>
            <a:r>
              <a:rPr lang="en-GB"/>
              <a:t> de </a:t>
            </a:r>
            <a:r>
              <a:rPr lang="en-GB" err="1"/>
              <a:t>tránsito</a:t>
            </a:r>
            <a:endParaRPr lang="en-GB"/>
          </a:p>
        </p:txBody>
      </p:sp>
      <p:sp>
        <p:nvSpPr>
          <p:cNvPr id="3" name="Slide Number Placeholder 2">
            <a:extLst>
              <a:ext uri="{FF2B5EF4-FFF2-40B4-BE49-F238E27FC236}">
                <a16:creationId xmlns:a16="http://schemas.microsoft.com/office/drawing/2014/main" id="{0302E7F6-E5E9-B242-AEF2-A79218191D50}"/>
              </a:ext>
            </a:extLst>
          </p:cNvPr>
          <p:cNvSpPr>
            <a:spLocks noGrp="1"/>
          </p:cNvSpPr>
          <p:nvPr>
            <p:ph type="sldNum" sz="quarter" idx="10"/>
          </p:nvPr>
        </p:nvSpPr>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14</a:t>
            </a:fld>
            <a:endParaRPr lang="en-GB">
              <a:latin typeface="Cera Pro" pitchFamily="2" charset="0"/>
            </a:endParaRPr>
          </a:p>
        </p:txBody>
      </p:sp>
      <p:sp>
        <p:nvSpPr>
          <p:cNvPr id="4" name="Footer Placeholder 3">
            <a:extLst>
              <a:ext uri="{FF2B5EF4-FFF2-40B4-BE49-F238E27FC236}">
                <a16:creationId xmlns:a16="http://schemas.microsoft.com/office/drawing/2014/main" id="{6A15AAA2-0CE7-AA43-8A90-83D211C0DD95}"/>
              </a:ext>
            </a:extLst>
          </p:cNvPr>
          <p:cNvSpPr>
            <a:spLocks noGrp="1"/>
          </p:cNvSpPr>
          <p:nvPr>
            <p:ph type="ftr" sz="quarter" idx="11"/>
          </p:nvPr>
        </p:nvSpPr>
        <p:spPr/>
        <p:txBody>
          <a:bodyPr/>
          <a:lstStyle/>
          <a:p>
            <a:r>
              <a:rPr lang="en-US">
                <a:latin typeface="Cera Pro" pitchFamily="2" charset="0"/>
              </a:rPr>
              <a:t>©2020 The LEGO Group.</a:t>
            </a:r>
            <a:endParaRPr lang="en-GB">
              <a:latin typeface="Cera Pro" pitchFamily="2" charset="0"/>
            </a:endParaRPr>
          </a:p>
        </p:txBody>
      </p:sp>
      <p:sp>
        <p:nvSpPr>
          <p:cNvPr id="8" name="TextBox 7">
            <a:extLst>
              <a:ext uri="{FF2B5EF4-FFF2-40B4-BE49-F238E27FC236}">
                <a16:creationId xmlns:a16="http://schemas.microsoft.com/office/drawing/2014/main" id="{E7666E9F-C4FA-9B46-9686-9B791DF685B3}"/>
              </a:ext>
            </a:extLst>
          </p:cNvPr>
          <p:cNvSpPr txBox="1"/>
          <p:nvPr/>
        </p:nvSpPr>
        <p:spPr>
          <a:xfrm>
            <a:off x="692944" y="947315"/>
            <a:ext cx="4307681" cy="215444"/>
          </a:xfrm>
          <a:prstGeom prst="rect">
            <a:avLst/>
          </a:prstGeom>
          <a:noFill/>
          <a:ln>
            <a:noFill/>
          </a:ln>
        </p:spPr>
        <p:txBody>
          <a:bodyPr wrap="square" lIns="0" tIns="0" rIns="0" bIns="0" rtlCol="0">
            <a:spAutoFit/>
          </a:bodyPr>
          <a:lstStyle/>
          <a:p>
            <a:pPr algn="ctr" defTabSz="457189"/>
            <a:r>
              <a:rPr lang="es-MX" sz="1400" b="1">
                <a:solidFill>
                  <a:schemeClr val="accent2"/>
                </a:solidFill>
                <a:latin typeface="Cera Pro Black" pitchFamily="2" charset="0"/>
              </a:rPr>
              <a:t>Dolly en patio sin topes o guardas de seguridad</a:t>
            </a:r>
          </a:p>
        </p:txBody>
      </p:sp>
      <p:sp>
        <p:nvSpPr>
          <p:cNvPr id="10" name="TextBox 9">
            <a:extLst>
              <a:ext uri="{FF2B5EF4-FFF2-40B4-BE49-F238E27FC236}">
                <a16:creationId xmlns:a16="http://schemas.microsoft.com/office/drawing/2014/main" id="{26DAC0F7-A907-5642-A5F1-ABF22D2D474E}"/>
              </a:ext>
            </a:extLst>
          </p:cNvPr>
          <p:cNvSpPr txBox="1"/>
          <p:nvPr/>
        </p:nvSpPr>
        <p:spPr>
          <a:xfrm>
            <a:off x="5514975" y="754955"/>
            <a:ext cx="3086100" cy="600164"/>
          </a:xfrm>
          <a:prstGeom prst="rect">
            <a:avLst/>
          </a:prstGeom>
          <a:noFill/>
        </p:spPr>
        <p:txBody>
          <a:bodyPr wrap="square" lIns="0" tIns="0" rIns="0" bIns="0" rtlCol="0">
            <a:spAutoFit/>
          </a:bodyPr>
          <a:lstStyle/>
          <a:p>
            <a:pPr algn="ctr" defTabSz="457189"/>
            <a:r>
              <a:rPr lang="es-MX" sz="1300" b="1">
                <a:solidFill>
                  <a:schemeClr val="accent1"/>
                </a:solidFill>
                <a:latin typeface="Cera Pro Black" pitchFamily="2" charset="0"/>
              </a:rPr>
              <a:t>Choque contra el muro de contención de un hidrante, impactándose y subiendo sobre el muro.</a:t>
            </a:r>
            <a:endParaRPr lang="en-US" sz="1300" b="1">
              <a:solidFill>
                <a:schemeClr val="accent1"/>
              </a:solidFill>
              <a:latin typeface="Cera Pro Black" pitchFamily="2" charset="0"/>
            </a:endParaRPr>
          </a:p>
        </p:txBody>
      </p:sp>
      <p:sp>
        <p:nvSpPr>
          <p:cNvPr id="17" name="object 4">
            <a:extLst>
              <a:ext uri="{FF2B5EF4-FFF2-40B4-BE49-F238E27FC236}">
                <a16:creationId xmlns:a16="http://schemas.microsoft.com/office/drawing/2014/main" id="{AD180993-6760-4755-B9F4-8414E0BA07F3}"/>
              </a:ext>
            </a:extLst>
          </p:cNvPr>
          <p:cNvSpPr/>
          <p:nvPr/>
        </p:nvSpPr>
        <p:spPr>
          <a:xfrm>
            <a:off x="262918" y="1475089"/>
            <a:ext cx="2446510" cy="1549352"/>
          </a:xfrm>
          <a:prstGeom prst="rect">
            <a:avLst/>
          </a:prstGeom>
          <a:blipFill>
            <a:blip r:embed="rId2" cstate="print"/>
            <a:stretch>
              <a:fillRect/>
            </a:stretch>
          </a:blipFill>
        </p:spPr>
        <p:txBody>
          <a:bodyPr wrap="square" lIns="0" tIns="0" rIns="0" bIns="0" rtlCol="0"/>
          <a:lstStyle/>
          <a:p>
            <a:endParaRPr/>
          </a:p>
        </p:txBody>
      </p:sp>
      <p:sp>
        <p:nvSpPr>
          <p:cNvPr id="18" name="object 5">
            <a:extLst>
              <a:ext uri="{FF2B5EF4-FFF2-40B4-BE49-F238E27FC236}">
                <a16:creationId xmlns:a16="http://schemas.microsoft.com/office/drawing/2014/main" id="{4AAFF736-92B8-4669-9EC4-0B04D4FF8324}"/>
              </a:ext>
            </a:extLst>
          </p:cNvPr>
          <p:cNvSpPr/>
          <p:nvPr/>
        </p:nvSpPr>
        <p:spPr>
          <a:xfrm>
            <a:off x="3028898" y="1475089"/>
            <a:ext cx="2330911" cy="2711820"/>
          </a:xfrm>
          <a:prstGeom prst="rect">
            <a:avLst/>
          </a:prstGeom>
          <a:blipFill>
            <a:blip r:embed="rId3" cstate="print"/>
            <a:stretch>
              <a:fillRect/>
            </a:stretch>
          </a:blipFill>
        </p:spPr>
        <p:txBody>
          <a:bodyPr wrap="square" lIns="0" tIns="0" rIns="0" bIns="0" rtlCol="0"/>
          <a:lstStyle/>
          <a:p>
            <a:endParaRPr/>
          </a:p>
        </p:txBody>
      </p:sp>
      <p:sp>
        <p:nvSpPr>
          <p:cNvPr id="19" name="object 3">
            <a:extLst>
              <a:ext uri="{FF2B5EF4-FFF2-40B4-BE49-F238E27FC236}">
                <a16:creationId xmlns:a16="http://schemas.microsoft.com/office/drawing/2014/main" id="{A9AE8478-51B9-4E9E-99C8-D7984FB1274D}"/>
              </a:ext>
            </a:extLst>
          </p:cNvPr>
          <p:cNvSpPr/>
          <p:nvPr/>
        </p:nvSpPr>
        <p:spPr>
          <a:xfrm>
            <a:off x="5707856" y="1475089"/>
            <a:ext cx="2893219" cy="1935220"/>
          </a:xfrm>
          <a:prstGeom prst="rect">
            <a:avLst/>
          </a:prstGeom>
          <a:blipFill>
            <a:blip r:embed="rId4" cstate="print"/>
            <a:stretch>
              <a:fillRect/>
            </a:stretch>
          </a:blipFill>
        </p:spPr>
        <p:txBody>
          <a:bodyPr wrap="square" lIns="0" tIns="0" rIns="0" bIns="0" rtlCol="0"/>
          <a:lstStyle/>
          <a:p>
            <a:endParaRPr/>
          </a:p>
        </p:txBody>
      </p:sp>
      <p:pic>
        <p:nvPicPr>
          <p:cNvPr id="20" name="Picture 19">
            <a:extLst>
              <a:ext uri="{FF2B5EF4-FFF2-40B4-BE49-F238E27FC236}">
                <a16:creationId xmlns:a16="http://schemas.microsoft.com/office/drawing/2014/main" id="{7DB520E6-8A13-4A7F-B7BA-35A35C99458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486173" y="3410309"/>
            <a:ext cx="1017984" cy="1438647"/>
          </a:xfrm>
          <a:prstGeom prst="rect">
            <a:avLst/>
          </a:prstGeom>
        </p:spPr>
      </p:pic>
      <p:pic>
        <p:nvPicPr>
          <p:cNvPr id="21" name="Picture 20">
            <a:extLst>
              <a:ext uri="{FF2B5EF4-FFF2-40B4-BE49-F238E27FC236}">
                <a16:creationId xmlns:a16="http://schemas.microsoft.com/office/drawing/2014/main" id="{E3BE8540-721C-4CDA-AF18-98D066EAAC74}"/>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543527" y="3239250"/>
            <a:ext cx="983671" cy="1438647"/>
          </a:xfrm>
          <a:prstGeom prst="rect">
            <a:avLst/>
          </a:prstGeom>
        </p:spPr>
      </p:pic>
    </p:spTree>
    <p:extLst>
      <p:ext uri="{BB962C8B-B14F-4D97-AF65-F5344CB8AC3E}">
        <p14:creationId xmlns:p14="http://schemas.microsoft.com/office/powerpoint/2010/main" val="2106988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29D19-22EA-A1E6-724A-B068A6E6D93D}"/>
            </a:ext>
          </a:extLst>
        </p:cNvPr>
        <p:cNvGrpSpPr/>
        <p:nvPr/>
      </p:nvGrpSpPr>
      <p:grpSpPr>
        <a:xfrm>
          <a:off x="0" y="0"/>
          <a:ext cx="0" cy="0"/>
          <a:chOff x="0" y="0"/>
          <a:chExt cx="0" cy="0"/>
        </a:xfrm>
      </p:grpSpPr>
      <p:sp>
        <p:nvSpPr>
          <p:cNvPr id="17" name="Title 16">
            <a:extLst>
              <a:ext uri="{FF2B5EF4-FFF2-40B4-BE49-F238E27FC236}">
                <a16:creationId xmlns:a16="http://schemas.microsoft.com/office/drawing/2014/main" id="{44CD5BA9-617F-BE9E-8923-067C317D0A60}"/>
              </a:ext>
            </a:extLst>
          </p:cNvPr>
          <p:cNvSpPr>
            <a:spLocks noGrp="1"/>
          </p:cNvSpPr>
          <p:nvPr>
            <p:ph type="title"/>
          </p:nvPr>
        </p:nvSpPr>
        <p:spPr>
          <a:xfrm>
            <a:off x="632967" y="1869857"/>
            <a:ext cx="5725627" cy="1695537"/>
          </a:xfrm>
        </p:spPr>
        <p:txBody>
          <a:bodyPr/>
          <a:lstStyle/>
          <a:p>
            <a:r>
              <a:rPr lang="en-GB" dirty="0">
                <a:latin typeface="Cera Pro Black"/>
                <a:cs typeface="Arial"/>
              </a:rPr>
              <a:t>Que </a:t>
            </a:r>
            <a:r>
              <a:rPr lang="en-GB" dirty="0" err="1">
                <a:latin typeface="Cera Pro Black"/>
                <a:cs typeface="Arial"/>
              </a:rPr>
              <a:t>hacer</a:t>
            </a:r>
            <a:r>
              <a:rPr lang="en-GB" dirty="0">
                <a:latin typeface="Cera Pro Black"/>
                <a:cs typeface="Arial"/>
              </a:rPr>
              <a:t> en </a:t>
            </a:r>
            <a:r>
              <a:rPr lang="en-GB" dirty="0" err="1">
                <a:latin typeface="Cera Pro Black"/>
                <a:cs typeface="Arial"/>
              </a:rPr>
              <a:t>caso</a:t>
            </a:r>
            <a:r>
              <a:rPr lang="en-GB" dirty="0">
                <a:latin typeface="Cera Pro Black"/>
                <a:cs typeface="Arial"/>
              </a:rPr>
              <a:t> de </a:t>
            </a:r>
            <a:r>
              <a:rPr lang="en-GB" u="none" dirty="0" err="1"/>
              <a:t>Eventualidades</a:t>
            </a:r>
            <a:r>
              <a:rPr lang="en-GB" u="none" dirty="0"/>
              <a:t> </a:t>
            </a:r>
            <a:r>
              <a:rPr lang="en-GB" u="none" dirty="0" err="1"/>
              <a:t>dentro</a:t>
            </a:r>
            <a:r>
              <a:rPr lang="en-GB" u="none" dirty="0"/>
              <a:t> de</a:t>
            </a:r>
            <a:r>
              <a:rPr lang="en-GB" dirty="0"/>
              <a:t> </a:t>
            </a:r>
            <a:r>
              <a:rPr lang="en-GB" dirty="0">
                <a:latin typeface="Cera Pro Black"/>
                <a:cs typeface="Arial"/>
              </a:rPr>
              <a:t>LOM.</a:t>
            </a:r>
          </a:p>
        </p:txBody>
      </p:sp>
      <p:sp>
        <p:nvSpPr>
          <p:cNvPr id="5" name="Footer Placeholder 4">
            <a:extLst>
              <a:ext uri="{FF2B5EF4-FFF2-40B4-BE49-F238E27FC236}">
                <a16:creationId xmlns:a16="http://schemas.microsoft.com/office/drawing/2014/main" id="{C7EE8C58-2A66-4741-BF67-4E56066F69AD}"/>
              </a:ext>
            </a:extLst>
          </p:cNvPr>
          <p:cNvSpPr>
            <a:spLocks noGrp="1"/>
          </p:cNvSpPr>
          <p:nvPr>
            <p:ph type="ftr" sz="quarter" idx="13"/>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Cera Pro" pitchFamily="2" charset="0"/>
                <a:ea typeface="ＭＳ Ｐゴシック" charset="0"/>
              </a:rPr>
              <a:t>©2020 The LEGO Group.</a:t>
            </a:r>
            <a:endParaRPr kumimoji="0" lang="en-GB" sz="600" b="0" i="0" u="none" strike="noStrike" kern="1200" cap="none" spc="0" normalizeH="0" baseline="0" noProof="0">
              <a:ln>
                <a:noFill/>
              </a:ln>
              <a:solidFill>
                <a:srgbClr val="FFFFFF"/>
              </a:solidFill>
              <a:effectLst/>
              <a:uLnTx/>
              <a:uFillTx/>
              <a:latin typeface="Cera Pro" pitchFamily="2" charset="0"/>
              <a:ea typeface="ＭＳ Ｐゴシック" charset="0"/>
            </a:endParaRPr>
          </a:p>
        </p:txBody>
      </p:sp>
      <p:pic>
        <p:nvPicPr>
          <p:cNvPr id="10" name="Graphic 9">
            <a:extLst>
              <a:ext uri="{FF2B5EF4-FFF2-40B4-BE49-F238E27FC236}">
                <a16:creationId xmlns:a16="http://schemas.microsoft.com/office/drawing/2014/main" id="{8091F52B-6164-C15C-1CDA-E02830795F4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9875" y="1398596"/>
            <a:ext cx="711200" cy="901700"/>
          </a:xfrm>
          <a:prstGeom prst="rect">
            <a:avLst/>
          </a:prstGeom>
        </p:spPr>
      </p:pic>
      <p:pic>
        <p:nvPicPr>
          <p:cNvPr id="12" name="Graphic 11">
            <a:extLst>
              <a:ext uri="{FF2B5EF4-FFF2-40B4-BE49-F238E27FC236}">
                <a16:creationId xmlns:a16="http://schemas.microsoft.com/office/drawing/2014/main" id="{85852E44-DDBA-DA7C-1E6B-C89EFC6ACC6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23075" y="2280401"/>
            <a:ext cx="1422400" cy="977900"/>
          </a:xfrm>
          <a:prstGeom prst="rect">
            <a:avLst/>
          </a:prstGeom>
        </p:spPr>
      </p:pic>
      <p:pic>
        <p:nvPicPr>
          <p:cNvPr id="14" name="Graphic 13">
            <a:extLst>
              <a:ext uri="{FF2B5EF4-FFF2-40B4-BE49-F238E27FC236}">
                <a16:creationId xmlns:a16="http://schemas.microsoft.com/office/drawing/2014/main" id="{96FCF793-02B0-1465-A331-F4884C0D3D3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71914" y="1769472"/>
            <a:ext cx="889000" cy="673100"/>
          </a:xfrm>
          <a:prstGeom prst="rect">
            <a:avLst/>
          </a:prstGeom>
        </p:spPr>
      </p:pic>
      <p:pic>
        <p:nvPicPr>
          <p:cNvPr id="16" name="Graphic 15">
            <a:extLst>
              <a:ext uri="{FF2B5EF4-FFF2-40B4-BE49-F238E27FC236}">
                <a16:creationId xmlns:a16="http://schemas.microsoft.com/office/drawing/2014/main" id="{916CCB95-EBD0-F313-358D-180172BB103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41718" y="617624"/>
            <a:ext cx="1028700" cy="1168400"/>
          </a:xfrm>
          <a:prstGeom prst="rect">
            <a:avLst/>
          </a:prstGeom>
        </p:spPr>
      </p:pic>
    </p:spTree>
    <p:extLst>
      <p:ext uri="{BB962C8B-B14F-4D97-AF65-F5344CB8AC3E}">
        <p14:creationId xmlns:p14="http://schemas.microsoft.com/office/powerpoint/2010/main" val="2551520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DD1F7F4-2C59-D810-1AA8-68EA45543074}"/>
            </a:ext>
          </a:extLst>
        </p:cNvPr>
        <p:cNvGrpSpPr/>
        <p:nvPr/>
      </p:nvGrpSpPr>
      <p:grpSpPr>
        <a:xfrm>
          <a:off x="0" y="0"/>
          <a:ext cx="0" cy="0"/>
          <a:chOff x="0" y="0"/>
          <a:chExt cx="0" cy="0"/>
        </a:xfrm>
      </p:grpSpPr>
      <p:sp>
        <p:nvSpPr>
          <p:cNvPr id="52" name="object 52">
            <a:extLst>
              <a:ext uri="{FF2B5EF4-FFF2-40B4-BE49-F238E27FC236}">
                <a16:creationId xmlns:a16="http://schemas.microsoft.com/office/drawing/2014/main" id="{E7CB021A-0915-D87D-7C10-2B0348A0D1B6}"/>
              </a:ext>
            </a:extLst>
          </p:cNvPr>
          <p:cNvSpPr/>
          <p:nvPr/>
        </p:nvSpPr>
        <p:spPr>
          <a:xfrm>
            <a:off x="2121407" y="4802123"/>
            <a:ext cx="119380" cy="38100"/>
          </a:xfrm>
          <a:custGeom>
            <a:avLst/>
            <a:gdLst/>
            <a:ahLst/>
            <a:cxnLst/>
            <a:rect l="l" t="t" r="r" b="b"/>
            <a:pathLst>
              <a:path w="119380" h="38100">
                <a:moveTo>
                  <a:pt x="0" y="0"/>
                </a:moveTo>
                <a:lnTo>
                  <a:pt x="118872" y="37617"/>
                </a:lnTo>
              </a:path>
            </a:pathLst>
          </a:custGeom>
          <a:ln w="9525">
            <a:solidFill>
              <a:srgbClr val="7E7E7E"/>
            </a:solidFill>
          </a:ln>
        </p:spPr>
        <p:txBody>
          <a:bodyPr wrap="square" lIns="0" tIns="0" rIns="0" bIns="0" rtlCol="0"/>
          <a:lstStyle/>
          <a:p>
            <a:endParaRPr/>
          </a:p>
        </p:txBody>
      </p:sp>
      <p:sp>
        <p:nvSpPr>
          <p:cNvPr id="11" name="Title 1">
            <a:extLst>
              <a:ext uri="{FF2B5EF4-FFF2-40B4-BE49-F238E27FC236}">
                <a16:creationId xmlns:a16="http://schemas.microsoft.com/office/drawing/2014/main" id="{EBD50D42-7224-41C7-39ED-F8D5823283FA}"/>
              </a:ext>
            </a:extLst>
          </p:cNvPr>
          <p:cNvSpPr>
            <a:spLocks noGrp="1"/>
          </p:cNvSpPr>
          <p:nvPr>
            <p:ph type="title"/>
          </p:nvPr>
        </p:nvSpPr>
        <p:spPr>
          <a:xfrm>
            <a:off x="568408" y="-4251"/>
            <a:ext cx="7885262" cy="450000"/>
          </a:xfrm>
        </p:spPr>
        <p:txBody>
          <a:bodyPr wrap="square" anchor="b">
            <a:normAutofit/>
          </a:bodyPr>
          <a:lstStyle/>
          <a:p>
            <a:r>
              <a:rPr lang="en-GB" u="none" dirty="0" err="1"/>
              <a:t>Eventualidades</a:t>
            </a:r>
            <a:r>
              <a:rPr lang="en-GB" u="none" dirty="0"/>
              <a:t> en </a:t>
            </a:r>
            <a:r>
              <a:rPr lang="en-GB" u="none" dirty="0" err="1"/>
              <a:t>Vehículos</a:t>
            </a:r>
            <a:r>
              <a:rPr lang="en-GB" u="none" dirty="0"/>
              <a:t> </a:t>
            </a:r>
            <a:r>
              <a:rPr lang="en-GB" u="none" dirty="0" err="1"/>
              <a:t>dentro</a:t>
            </a:r>
            <a:r>
              <a:rPr lang="en-GB" u="none" dirty="0"/>
              <a:t> de LOM 	</a:t>
            </a:r>
            <a:endParaRPr lang="en-US" u="none" dirty="0"/>
          </a:p>
        </p:txBody>
      </p:sp>
      <p:pic>
        <p:nvPicPr>
          <p:cNvPr id="62" name="Picture 61" descr="A close up of a toy&#10;&#10;Description automatically generated">
            <a:extLst>
              <a:ext uri="{FF2B5EF4-FFF2-40B4-BE49-F238E27FC236}">
                <a16:creationId xmlns:a16="http://schemas.microsoft.com/office/drawing/2014/main" id="{16418780-0B56-2F63-E5A6-045B0F2582A9}"/>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531352" y="-72161"/>
            <a:ext cx="633585" cy="828011"/>
          </a:xfrm>
          <a:prstGeom prst="rect">
            <a:avLst/>
          </a:prstGeom>
        </p:spPr>
      </p:pic>
      <p:sp>
        <p:nvSpPr>
          <p:cNvPr id="63" name="Rectangle: Diagonal Corners Snipped 62">
            <a:extLst>
              <a:ext uri="{FF2B5EF4-FFF2-40B4-BE49-F238E27FC236}">
                <a16:creationId xmlns:a16="http://schemas.microsoft.com/office/drawing/2014/main" id="{2CA0788E-9276-AE85-42F8-71E6BAE5A85D}"/>
              </a:ext>
            </a:extLst>
          </p:cNvPr>
          <p:cNvSpPr/>
          <p:nvPr/>
        </p:nvSpPr>
        <p:spPr>
          <a:xfrm>
            <a:off x="157605" y="2243311"/>
            <a:ext cx="2083182" cy="1216908"/>
          </a:xfrm>
          <a:prstGeom prst="snip2DiagRect">
            <a:avLst/>
          </a:prstGeom>
          <a:solidFill>
            <a:schemeClr val="accent5">
              <a:lumMod val="20000"/>
              <a:lumOff val="80000"/>
            </a:schemeClr>
          </a:solidFill>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u="sng" dirty="0" err="1">
                <a:solidFill>
                  <a:schemeClr val="tx1"/>
                </a:solidFill>
              </a:rPr>
              <a:t>Cambiar</a:t>
            </a:r>
            <a:r>
              <a:rPr lang="en-US" sz="1400" b="1" u="sng" dirty="0">
                <a:solidFill>
                  <a:schemeClr val="tx1"/>
                </a:solidFill>
              </a:rPr>
              <a:t> </a:t>
            </a:r>
            <a:r>
              <a:rPr lang="en-US" sz="1400" b="1" u="sng" dirty="0" err="1">
                <a:solidFill>
                  <a:schemeClr val="tx1"/>
                </a:solidFill>
              </a:rPr>
              <a:t>una</a:t>
            </a:r>
            <a:r>
              <a:rPr lang="en-US" sz="1400" b="1" u="sng" dirty="0">
                <a:solidFill>
                  <a:schemeClr val="tx1"/>
                </a:solidFill>
              </a:rPr>
              <a:t> </a:t>
            </a:r>
            <a:r>
              <a:rPr lang="en-US" sz="1400" b="1" u="sng" dirty="0" err="1">
                <a:solidFill>
                  <a:schemeClr val="tx1"/>
                </a:solidFill>
              </a:rPr>
              <a:t>llanta</a:t>
            </a:r>
            <a:r>
              <a:rPr lang="en-US" sz="1400" b="1" u="sng" dirty="0">
                <a:solidFill>
                  <a:schemeClr val="tx1"/>
                </a:solidFill>
              </a:rPr>
              <a:t> </a:t>
            </a:r>
            <a:r>
              <a:rPr lang="en-US" sz="1400" b="1" u="sng" dirty="0" err="1">
                <a:solidFill>
                  <a:schemeClr val="tx1"/>
                </a:solidFill>
              </a:rPr>
              <a:t>ponchada</a:t>
            </a:r>
            <a:r>
              <a:rPr lang="en-US" sz="1400" b="1" u="sng" dirty="0">
                <a:solidFill>
                  <a:schemeClr val="tx1"/>
                </a:solidFill>
              </a:rPr>
              <a:t> </a:t>
            </a:r>
            <a:r>
              <a:rPr lang="en-US" sz="1400" b="1" u="sng" dirty="0" err="1">
                <a:solidFill>
                  <a:schemeClr val="tx1"/>
                </a:solidFill>
              </a:rPr>
              <a:t>unidad</a:t>
            </a:r>
            <a:r>
              <a:rPr lang="en-US" sz="1400" b="1" u="sng" dirty="0">
                <a:solidFill>
                  <a:schemeClr val="tx1"/>
                </a:solidFill>
              </a:rPr>
              <a:t> </a:t>
            </a:r>
            <a:r>
              <a:rPr lang="en-US" sz="1400" b="1" u="sng" dirty="0" err="1">
                <a:solidFill>
                  <a:schemeClr val="tx1"/>
                </a:solidFill>
              </a:rPr>
              <a:t>Ligera</a:t>
            </a:r>
            <a:r>
              <a:rPr lang="en-US" sz="1400" b="1" u="sng" dirty="0">
                <a:solidFill>
                  <a:schemeClr val="tx1"/>
                </a:solidFill>
              </a:rPr>
              <a:t> / </a:t>
            </a:r>
            <a:r>
              <a:rPr lang="en-US" sz="1400" b="1" u="sng" dirty="0" err="1">
                <a:solidFill>
                  <a:schemeClr val="tx1"/>
                </a:solidFill>
              </a:rPr>
              <a:t>Pesada</a:t>
            </a:r>
            <a:endParaRPr lang="en-US" sz="1400" b="1" u="sng" dirty="0">
              <a:solidFill>
                <a:schemeClr val="tx1"/>
              </a:solidFill>
            </a:endParaRPr>
          </a:p>
        </p:txBody>
      </p:sp>
      <p:sp>
        <p:nvSpPr>
          <p:cNvPr id="65" name="Rectangle: Diagonal Corners Snipped 64">
            <a:extLst>
              <a:ext uri="{FF2B5EF4-FFF2-40B4-BE49-F238E27FC236}">
                <a16:creationId xmlns:a16="http://schemas.microsoft.com/office/drawing/2014/main" id="{2AAB7671-C61B-DE89-D9D5-DBD4048FD7E9}"/>
              </a:ext>
            </a:extLst>
          </p:cNvPr>
          <p:cNvSpPr/>
          <p:nvPr/>
        </p:nvSpPr>
        <p:spPr>
          <a:xfrm>
            <a:off x="157605" y="740321"/>
            <a:ext cx="2083182" cy="1216908"/>
          </a:xfrm>
          <a:prstGeom prst="snip2DiagRect">
            <a:avLst/>
          </a:prstGeom>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u="sng" dirty="0">
                <a:solidFill>
                  <a:schemeClr val="tx1"/>
                </a:solidFill>
              </a:rPr>
              <a:t>Pasar Corriente </a:t>
            </a:r>
          </a:p>
        </p:txBody>
      </p:sp>
      <p:sp>
        <p:nvSpPr>
          <p:cNvPr id="67" name="Rectangle: Diagonal Corners Snipped 66">
            <a:extLst>
              <a:ext uri="{FF2B5EF4-FFF2-40B4-BE49-F238E27FC236}">
                <a16:creationId xmlns:a16="http://schemas.microsoft.com/office/drawing/2014/main" id="{8C7E61AF-5E57-4523-F19F-87C9FC9D3857}"/>
              </a:ext>
            </a:extLst>
          </p:cNvPr>
          <p:cNvSpPr/>
          <p:nvPr/>
        </p:nvSpPr>
        <p:spPr>
          <a:xfrm>
            <a:off x="157605" y="3672211"/>
            <a:ext cx="2083182" cy="1216908"/>
          </a:xfrm>
          <a:prstGeom prst="snip2DiagRect">
            <a:avLst/>
          </a:prstGeom>
          <a:solidFill>
            <a:schemeClr val="accent6">
              <a:lumMod val="90000"/>
            </a:schemeClr>
          </a:solidFill>
          <a:ln/>
        </p:spPr>
        <p:style>
          <a:lnRef idx="2">
            <a:schemeClr val="accent4">
              <a:shade val="15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u="sng" dirty="0">
                <a:solidFill>
                  <a:schemeClr val="tx1"/>
                </a:solidFill>
              </a:rPr>
              <a:t>Servicio</a:t>
            </a:r>
            <a:r>
              <a:rPr lang="en-US" sz="1800" b="1" i="0" u="sng" strike="noStrike" dirty="0">
                <a:solidFill>
                  <a:srgbClr val="000000"/>
                </a:solidFill>
                <a:effectLst/>
                <a:latin typeface="Calibri" panose="020F0502020204030204" pitchFamily="34" charset="0"/>
              </a:rPr>
              <a:t> </a:t>
            </a:r>
            <a:r>
              <a:rPr lang="en-US" sz="1400" b="1" u="sng" dirty="0">
                <a:solidFill>
                  <a:schemeClr val="tx1"/>
                </a:solidFill>
              </a:rPr>
              <a:t>de </a:t>
            </a:r>
            <a:r>
              <a:rPr lang="en-US" sz="1400" b="1" u="sng" dirty="0" err="1">
                <a:solidFill>
                  <a:schemeClr val="tx1"/>
                </a:solidFill>
              </a:rPr>
              <a:t>Grúa</a:t>
            </a:r>
            <a:r>
              <a:rPr lang="en-US" sz="1400" b="1" u="sng" dirty="0">
                <a:solidFill>
                  <a:schemeClr val="tx1"/>
                </a:solidFill>
              </a:rPr>
              <a:t> </a:t>
            </a:r>
          </a:p>
        </p:txBody>
      </p:sp>
      <p:grpSp>
        <p:nvGrpSpPr>
          <p:cNvPr id="76" name="Group 75">
            <a:extLst>
              <a:ext uri="{FF2B5EF4-FFF2-40B4-BE49-F238E27FC236}">
                <a16:creationId xmlns:a16="http://schemas.microsoft.com/office/drawing/2014/main" id="{438990BC-22AD-50A7-826C-DF564B81BD21}"/>
              </a:ext>
            </a:extLst>
          </p:cNvPr>
          <p:cNvGrpSpPr/>
          <p:nvPr/>
        </p:nvGrpSpPr>
        <p:grpSpPr>
          <a:xfrm>
            <a:off x="2311207" y="2284726"/>
            <a:ext cx="6675187" cy="1227188"/>
            <a:chOff x="2429817" y="2360891"/>
            <a:chExt cx="6600705" cy="1227188"/>
          </a:xfrm>
        </p:grpSpPr>
        <p:sp>
          <p:nvSpPr>
            <p:cNvPr id="72" name="Rectangle: Rounded Corners 71">
              <a:extLst>
                <a:ext uri="{FF2B5EF4-FFF2-40B4-BE49-F238E27FC236}">
                  <a16:creationId xmlns:a16="http://schemas.microsoft.com/office/drawing/2014/main" id="{671CAA86-1D71-D068-B4FA-F55466F2309B}"/>
                </a:ext>
              </a:extLst>
            </p:cNvPr>
            <p:cNvSpPr/>
            <p:nvPr/>
          </p:nvSpPr>
          <p:spPr>
            <a:xfrm>
              <a:off x="2429817" y="2360891"/>
              <a:ext cx="6600705" cy="1227188"/>
            </a:xfrm>
            <a:prstGeom prst="roundRect">
              <a:avLst/>
            </a:prstGeom>
            <a:solidFill>
              <a:schemeClr val="bg1"/>
            </a:solidFill>
            <a:ln>
              <a:solidFill>
                <a:schemeClr val="accent5">
                  <a:lumMod val="20000"/>
                  <a:lumOff val="8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73" name="TextBox 72">
              <a:extLst>
                <a:ext uri="{FF2B5EF4-FFF2-40B4-BE49-F238E27FC236}">
                  <a16:creationId xmlns:a16="http://schemas.microsoft.com/office/drawing/2014/main" id="{DB629CF0-B3F7-353A-5722-472C4190D96D}"/>
                </a:ext>
              </a:extLst>
            </p:cNvPr>
            <p:cNvSpPr txBox="1"/>
            <p:nvPr/>
          </p:nvSpPr>
          <p:spPr>
            <a:xfrm>
              <a:off x="2447087" y="2361395"/>
              <a:ext cx="6211611" cy="1201356"/>
            </a:xfrm>
            <a:prstGeom prst="rect">
              <a:avLst/>
            </a:prstGeom>
            <a:noFill/>
          </p:spPr>
          <p:txBody>
            <a:bodyPr wrap="square" lIns="90000" tIns="46800" rIns="90000" bIns="46800" rtlCol="0">
              <a:spAutoFit/>
            </a:bodyPr>
            <a:lstStyle/>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 *Verifique que el auto este en una zona plana, Encienda las luces intermitentes, Aléjese del trafico, Pida ayuda en caso de ser necesario, Verifique que su llanta de refacción tenga aire, verifique que sus herramientas estén en buen estado.                                                                               </a:t>
              </a:r>
              <a:r>
                <a:rPr lang="es-ES" sz="1100" b="1" dirty="0">
                  <a:hlinkClick r:id="rId3"/>
                </a:rPr>
                <a:t>Cambio de llantas en vehículos dentro de LEGO V.1.xlsx</a:t>
              </a:r>
              <a:br>
                <a:rPr lang="es-ES" sz="1100" b="1" dirty="0"/>
              </a:br>
              <a:r>
                <a:rPr lang="es-ES" sz="1100" b="1" dirty="0"/>
                <a:t>*</a:t>
              </a:r>
              <a:r>
                <a:rPr lang="es-ES" sz="1100" dirty="0">
                  <a:solidFill>
                    <a:srgbClr val="000000"/>
                  </a:solidFill>
                  <a:latin typeface="Arial" panose="020B0604020202020204" pitchFamily="34" charset="0"/>
                  <a:ea typeface="Verdana" charset="0"/>
                  <a:cs typeface="Arial" panose="020B0604020202020204" pitchFamily="34" charset="0"/>
                </a:rPr>
                <a:t>Para el cambio de llanta para </a:t>
              </a:r>
              <a:r>
                <a:rPr lang="es-ES" sz="1100" dirty="0" err="1">
                  <a:solidFill>
                    <a:srgbClr val="000000"/>
                  </a:solidFill>
                  <a:latin typeface="Arial" panose="020B0604020202020204" pitchFamily="34" charset="0"/>
                  <a:ea typeface="Verdana" charset="0"/>
                  <a:cs typeface="Arial" panose="020B0604020202020204" pitchFamily="34" charset="0"/>
                </a:rPr>
                <a:t>camion</a:t>
              </a:r>
              <a:r>
                <a:rPr lang="es-ES" sz="1100" dirty="0">
                  <a:solidFill>
                    <a:srgbClr val="000000"/>
                  </a:solidFill>
                  <a:latin typeface="Arial" panose="020B0604020202020204" pitchFamily="34" charset="0"/>
                  <a:ea typeface="Verdana" charset="0"/>
                  <a:cs typeface="Arial" panose="020B0604020202020204" pitchFamily="34" charset="0"/>
                </a:rPr>
                <a:t> de carga pesada es necesario sacar la unidad de LOM y hacer las reparaciones necesarias fuera de LOM.</a:t>
              </a:r>
              <a:endParaRPr lang="en-US" sz="1100" dirty="0">
                <a:solidFill>
                  <a:srgbClr val="000000"/>
                </a:solidFill>
                <a:latin typeface="Arial" panose="020B0604020202020204" pitchFamily="34" charset="0"/>
                <a:ea typeface="Verdana" charset="0"/>
                <a:cs typeface="Arial" panose="020B0604020202020204" pitchFamily="34" charset="0"/>
              </a:endParaRPr>
            </a:p>
          </p:txBody>
        </p:sp>
      </p:grpSp>
      <p:sp>
        <p:nvSpPr>
          <p:cNvPr id="74" name="Rectangle: Rounded Corners 73">
            <a:extLst>
              <a:ext uri="{FF2B5EF4-FFF2-40B4-BE49-F238E27FC236}">
                <a16:creationId xmlns:a16="http://schemas.microsoft.com/office/drawing/2014/main" id="{A2B1DBFF-EA37-3BA0-A740-7E555BA64A8A}"/>
              </a:ext>
            </a:extLst>
          </p:cNvPr>
          <p:cNvSpPr/>
          <p:nvPr/>
        </p:nvSpPr>
        <p:spPr>
          <a:xfrm>
            <a:off x="2311207" y="610208"/>
            <a:ext cx="6675187" cy="1614354"/>
          </a:xfrm>
          <a:prstGeom prst="roundRect">
            <a:avLst/>
          </a:prstGeom>
          <a:solidFill>
            <a:schemeClr val="bg1"/>
          </a:solidFill>
          <a:ln>
            <a:solidFill>
              <a:srgbClr val="92D050"/>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75" name="TextBox 74">
            <a:extLst>
              <a:ext uri="{FF2B5EF4-FFF2-40B4-BE49-F238E27FC236}">
                <a16:creationId xmlns:a16="http://schemas.microsoft.com/office/drawing/2014/main" id="{C0264ECF-377F-B909-2CE6-6D0F2C24F34D}"/>
              </a:ext>
            </a:extLst>
          </p:cNvPr>
          <p:cNvSpPr txBox="1"/>
          <p:nvPr/>
        </p:nvSpPr>
        <p:spPr>
          <a:xfrm>
            <a:off x="2388889" y="680807"/>
            <a:ext cx="6647936" cy="1428149"/>
          </a:xfrm>
          <a:prstGeom prst="rect">
            <a:avLst/>
          </a:prstGeom>
          <a:noFill/>
        </p:spPr>
        <p:txBody>
          <a:bodyPr wrap="square" lIns="90000" tIns="46800" rIns="90000" bIns="46800" rtlCol="0">
            <a:spAutoFit/>
          </a:bodyPr>
          <a:lstStyle/>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*Se recomienda solicitar el arrancador con Security antes de intentar pasar corriente de vehículo a vehículo. </a:t>
            </a:r>
          </a:p>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*Verificar las condiciones de los cables a utilizar y asegurar no utilizar cables dañados </a:t>
            </a:r>
          </a:p>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*Se recomienda colocar la conexión de tierra (negativa) en el vehículo que recibe la carga sobre el chasís.</a:t>
            </a:r>
          </a:p>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*Asegurar colocar primero el cable negativo en ambos vehículos y posteriormente colocar los positivos.</a:t>
            </a:r>
            <a:endParaRPr lang="en-US" sz="1100" dirty="0">
              <a:solidFill>
                <a:srgbClr val="000000"/>
              </a:solidFill>
              <a:latin typeface="Arial" panose="020B0604020202020204" pitchFamily="34" charset="0"/>
              <a:ea typeface="Verdana" charset="0"/>
              <a:cs typeface="Arial" panose="020B0604020202020204" pitchFamily="34" charset="0"/>
            </a:endParaRPr>
          </a:p>
        </p:txBody>
      </p:sp>
      <p:sp>
        <p:nvSpPr>
          <p:cNvPr id="77" name="Rectangle: Rounded Corners 76">
            <a:extLst>
              <a:ext uri="{FF2B5EF4-FFF2-40B4-BE49-F238E27FC236}">
                <a16:creationId xmlns:a16="http://schemas.microsoft.com/office/drawing/2014/main" id="{FA046ED8-25F0-CBC7-1FF0-29B32B40A2F6}"/>
              </a:ext>
            </a:extLst>
          </p:cNvPr>
          <p:cNvSpPr/>
          <p:nvPr/>
        </p:nvSpPr>
        <p:spPr>
          <a:xfrm>
            <a:off x="2311207" y="3577272"/>
            <a:ext cx="6675187" cy="1533568"/>
          </a:xfrm>
          <a:prstGeom prst="roundRect">
            <a:avLst/>
          </a:prstGeom>
          <a:solidFill>
            <a:schemeClr val="bg1"/>
          </a:solidFill>
          <a:ln>
            <a:solidFill>
              <a:schemeClr val="accent6"/>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78" name="TextBox 77">
            <a:extLst>
              <a:ext uri="{FF2B5EF4-FFF2-40B4-BE49-F238E27FC236}">
                <a16:creationId xmlns:a16="http://schemas.microsoft.com/office/drawing/2014/main" id="{B40F69E7-83A1-39C6-2C45-6B89CB7A8464}"/>
              </a:ext>
            </a:extLst>
          </p:cNvPr>
          <p:cNvSpPr txBox="1"/>
          <p:nvPr/>
        </p:nvSpPr>
        <p:spPr>
          <a:xfrm>
            <a:off x="2457642" y="3572078"/>
            <a:ext cx="5490076" cy="1537410"/>
          </a:xfrm>
          <a:prstGeom prst="rect">
            <a:avLst/>
          </a:prstGeom>
          <a:noFill/>
        </p:spPr>
        <p:txBody>
          <a:bodyPr wrap="square" lIns="90000" tIns="46800" rIns="90000" bIns="46800" rtlCol="0">
            <a:spAutoFit/>
          </a:bodyPr>
          <a:lstStyle/>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*Tener precaución al realizar las maniobras con el espacio disponible en los estacionamientos para no golpear elementos del sistema contra incendios u otros elementos de los edificios </a:t>
            </a:r>
          </a:p>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*Tener precaución con las superficies por las que se maniobra el vehículo por ejemplo evitar zonas inclinadas o zanjas.</a:t>
            </a:r>
          </a:p>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*En caso de maniobrar manualmente el vehículo se recomienda no hacerlo solo, se recomienda solicitar ayuda por lo menos de dos personas mas. </a:t>
            </a:r>
            <a:endParaRPr lang="en-US" sz="1100" dirty="0">
              <a:solidFill>
                <a:srgbClr val="000000"/>
              </a:solidFill>
              <a:latin typeface="Arial" panose="020B0604020202020204" pitchFamily="34" charset="0"/>
              <a:ea typeface="Verdana" charset="0"/>
              <a:cs typeface="Arial" panose="020B0604020202020204" pitchFamily="34" charset="0"/>
            </a:endParaRPr>
          </a:p>
        </p:txBody>
      </p:sp>
      <p:sp>
        <p:nvSpPr>
          <p:cNvPr id="83" name="TextBox 82">
            <a:extLst>
              <a:ext uri="{FF2B5EF4-FFF2-40B4-BE49-F238E27FC236}">
                <a16:creationId xmlns:a16="http://schemas.microsoft.com/office/drawing/2014/main" id="{E611984B-8C47-5F5D-D741-AE8D49CF386C}"/>
              </a:ext>
            </a:extLst>
          </p:cNvPr>
          <p:cNvSpPr txBox="1"/>
          <p:nvPr/>
        </p:nvSpPr>
        <p:spPr>
          <a:xfrm>
            <a:off x="157605" y="755850"/>
            <a:ext cx="1361287" cy="266292"/>
          </a:xfrm>
          <a:prstGeom prst="rect">
            <a:avLst/>
          </a:prstGeom>
          <a:noFill/>
        </p:spPr>
        <p:txBody>
          <a:bodyPr wrap="square" lIns="90000" tIns="46800" rIns="90000" bIns="46800" rtlCol="0">
            <a:spAutoFit/>
          </a:bodyPr>
          <a:lstStyle/>
          <a:p>
            <a:pPr marL="0" indent="0" algn="l">
              <a:lnSpc>
                <a:spcPct val="110000"/>
              </a:lnSpc>
              <a:spcBef>
                <a:spcPts val="600"/>
              </a:spcBef>
              <a:buFont typeface="Arial" pitchFamily="34" charset="0"/>
              <a:buNone/>
            </a:pPr>
            <a:r>
              <a:rPr lang="en-US" sz="1100" b="1" dirty="0">
                <a:solidFill>
                  <a:srgbClr val="000000"/>
                </a:solidFill>
                <a:latin typeface="Arial" panose="020B0604020202020204" pitchFamily="34" charset="0"/>
                <a:ea typeface="Verdana" charset="0"/>
                <a:cs typeface="Arial" panose="020B0604020202020204" pitchFamily="34" charset="0"/>
              </a:rPr>
              <a:t>Si se </a:t>
            </a:r>
            <a:r>
              <a:rPr lang="en-US" sz="1100" b="1" dirty="0" err="1">
                <a:solidFill>
                  <a:srgbClr val="000000"/>
                </a:solidFill>
                <a:latin typeface="Arial" panose="020B0604020202020204" pitchFamily="34" charset="0"/>
                <a:ea typeface="Verdana" charset="0"/>
                <a:cs typeface="Arial" panose="020B0604020202020204" pitchFamily="34" charset="0"/>
              </a:rPr>
              <a:t>Permite</a:t>
            </a:r>
            <a:r>
              <a:rPr lang="en-US" sz="1100" b="1" dirty="0">
                <a:solidFill>
                  <a:srgbClr val="000000"/>
                </a:solidFill>
                <a:latin typeface="Arial" panose="020B0604020202020204" pitchFamily="34" charset="0"/>
                <a:ea typeface="Verdana" charset="0"/>
                <a:cs typeface="Arial" panose="020B0604020202020204" pitchFamily="34" charset="0"/>
              </a:rPr>
              <a:t>: </a:t>
            </a:r>
          </a:p>
        </p:txBody>
      </p:sp>
      <p:sp>
        <p:nvSpPr>
          <p:cNvPr id="84" name="TextBox 83">
            <a:extLst>
              <a:ext uri="{FF2B5EF4-FFF2-40B4-BE49-F238E27FC236}">
                <a16:creationId xmlns:a16="http://schemas.microsoft.com/office/drawing/2014/main" id="{DE3F2C45-9690-2DF2-6B9B-706C1EBE68F0}"/>
              </a:ext>
            </a:extLst>
          </p:cNvPr>
          <p:cNvSpPr txBox="1"/>
          <p:nvPr/>
        </p:nvSpPr>
        <p:spPr>
          <a:xfrm>
            <a:off x="107174" y="2239663"/>
            <a:ext cx="1361287" cy="266292"/>
          </a:xfrm>
          <a:prstGeom prst="rect">
            <a:avLst/>
          </a:prstGeom>
          <a:noFill/>
        </p:spPr>
        <p:txBody>
          <a:bodyPr wrap="square" lIns="90000" tIns="46800" rIns="90000" bIns="46800" rtlCol="0">
            <a:spAutoFit/>
          </a:bodyPr>
          <a:lstStyle/>
          <a:p>
            <a:pPr marL="0" indent="0" algn="l">
              <a:lnSpc>
                <a:spcPct val="110000"/>
              </a:lnSpc>
              <a:spcBef>
                <a:spcPts val="600"/>
              </a:spcBef>
              <a:buFont typeface="Arial" pitchFamily="34" charset="0"/>
              <a:buNone/>
            </a:pPr>
            <a:r>
              <a:rPr lang="en-US" sz="1100" b="1" dirty="0">
                <a:solidFill>
                  <a:srgbClr val="000000"/>
                </a:solidFill>
                <a:latin typeface="Arial" panose="020B0604020202020204" pitchFamily="34" charset="0"/>
                <a:ea typeface="Verdana" charset="0"/>
                <a:cs typeface="Arial" panose="020B0604020202020204" pitchFamily="34" charset="0"/>
              </a:rPr>
              <a:t>Si se </a:t>
            </a:r>
            <a:r>
              <a:rPr lang="en-US" sz="1100" b="1" dirty="0" err="1">
                <a:solidFill>
                  <a:srgbClr val="000000"/>
                </a:solidFill>
                <a:latin typeface="Arial" panose="020B0604020202020204" pitchFamily="34" charset="0"/>
                <a:ea typeface="Verdana" charset="0"/>
                <a:cs typeface="Arial" panose="020B0604020202020204" pitchFamily="34" charset="0"/>
              </a:rPr>
              <a:t>Permite</a:t>
            </a:r>
            <a:r>
              <a:rPr lang="en-US" sz="1100" b="1" dirty="0">
                <a:solidFill>
                  <a:srgbClr val="000000"/>
                </a:solidFill>
                <a:latin typeface="Arial" panose="020B0604020202020204" pitchFamily="34" charset="0"/>
                <a:ea typeface="Verdana" charset="0"/>
                <a:cs typeface="Arial" panose="020B0604020202020204" pitchFamily="34" charset="0"/>
              </a:rPr>
              <a:t>: </a:t>
            </a:r>
          </a:p>
        </p:txBody>
      </p:sp>
      <p:pic>
        <p:nvPicPr>
          <p:cNvPr id="2050" name="Picture 2" descr="Lego City Camion Grua Plana 60017 - $ 100.000.000 en Mercado Libre">
            <a:extLst>
              <a:ext uri="{FF2B5EF4-FFF2-40B4-BE49-F238E27FC236}">
                <a16:creationId xmlns:a16="http://schemas.microsoft.com/office/drawing/2014/main" id="{E627E1F7-53DE-8F34-A8B6-54803156D5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629" r="4262"/>
          <a:stretch/>
        </p:blipFill>
        <p:spPr bwMode="auto">
          <a:xfrm>
            <a:off x="7399705" y="3989424"/>
            <a:ext cx="1581871" cy="702717"/>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a:extLst>
              <a:ext uri="{FF2B5EF4-FFF2-40B4-BE49-F238E27FC236}">
                <a16:creationId xmlns:a16="http://schemas.microsoft.com/office/drawing/2014/main" id="{E8660992-CC66-A401-5DB4-B4A976C3B44E}"/>
              </a:ext>
            </a:extLst>
          </p:cNvPr>
          <p:cNvSpPr txBox="1"/>
          <p:nvPr/>
        </p:nvSpPr>
        <p:spPr>
          <a:xfrm>
            <a:off x="107174" y="3672211"/>
            <a:ext cx="1361287" cy="266292"/>
          </a:xfrm>
          <a:prstGeom prst="rect">
            <a:avLst/>
          </a:prstGeom>
          <a:noFill/>
        </p:spPr>
        <p:txBody>
          <a:bodyPr wrap="square" lIns="90000" tIns="46800" rIns="90000" bIns="46800" rtlCol="0">
            <a:spAutoFit/>
          </a:bodyPr>
          <a:lstStyle/>
          <a:p>
            <a:pPr marL="0" indent="0" algn="l">
              <a:lnSpc>
                <a:spcPct val="110000"/>
              </a:lnSpc>
              <a:spcBef>
                <a:spcPts val="600"/>
              </a:spcBef>
              <a:buFont typeface="Arial" pitchFamily="34" charset="0"/>
              <a:buNone/>
            </a:pPr>
            <a:r>
              <a:rPr lang="en-US" sz="1100" b="1" dirty="0">
                <a:solidFill>
                  <a:srgbClr val="000000"/>
                </a:solidFill>
                <a:latin typeface="Arial" panose="020B0604020202020204" pitchFamily="34" charset="0"/>
                <a:ea typeface="Verdana" charset="0"/>
                <a:cs typeface="Arial" panose="020B0604020202020204" pitchFamily="34" charset="0"/>
              </a:rPr>
              <a:t>Si se </a:t>
            </a:r>
            <a:r>
              <a:rPr lang="en-US" sz="1100" b="1" dirty="0" err="1">
                <a:solidFill>
                  <a:srgbClr val="000000"/>
                </a:solidFill>
                <a:latin typeface="Arial" panose="020B0604020202020204" pitchFamily="34" charset="0"/>
                <a:ea typeface="Verdana" charset="0"/>
                <a:cs typeface="Arial" panose="020B0604020202020204" pitchFamily="34" charset="0"/>
              </a:rPr>
              <a:t>Permite</a:t>
            </a:r>
            <a:r>
              <a:rPr lang="en-US" sz="1100" b="1" dirty="0">
                <a:solidFill>
                  <a:srgbClr val="000000"/>
                </a:solidFill>
                <a:latin typeface="Arial" panose="020B0604020202020204" pitchFamily="34" charset="0"/>
                <a:ea typeface="Verdana" charset="0"/>
                <a:cs typeface="Arial" panose="020B0604020202020204" pitchFamily="34" charset="0"/>
              </a:rPr>
              <a:t>: </a:t>
            </a:r>
          </a:p>
        </p:txBody>
      </p:sp>
    </p:spTree>
    <p:extLst>
      <p:ext uri="{BB962C8B-B14F-4D97-AF65-F5344CB8AC3E}">
        <p14:creationId xmlns:p14="http://schemas.microsoft.com/office/powerpoint/2010/main" val="7583231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2AFC0D5-1EB1-9DCA-770B-86029D66F387}"/>
            </a:ext>
          </a:extLst>
        </p:cNvPr>
        <p:cNvGrpSpPr/>
        <p:nvPr/>
      </p:nvGrpSpPr>
      <p:grpSpPr>
        <a:xfrm>
          <a:off x="0" y="0"/>
          <a:ext cx="0" cy="0"/>
          <a:chOff x="0" y="0"/>
          <a:chExt cx="0" cy="0"/>
        </a:xfrm>
      </p:grpSpPr>
      <p:sp>
        <p:nvSpPr>
          <p:cNvPr id="22" name="object 22">
            <a:extLst>
              <a:ext uri="{FF2B5EF4-FFF2-40B4-BE49-F238E27FC236}">
                <a16:creationId xmlns:a16="http://schemas.microsoft.com/office/drawing/2014/main" id="{32A6EFD8-B355-A1DB-E87B-1A54B3B97A76}"/>
              </a:ext>
            </a:extLst>
          </p:cNvPr>
          <p:cNvSpPr/>
          <p:nvPr/>
        </p:nvSpPr>
        <p:spPr>
          <a:xfrm>
            <a:off x="2197607" y="4741164"/>
            <a:ext cx="417195" cy="147955"/>
          </a:xfrm>
          <a:custGeom>
            <a:avLst/>
            <a:gdLst/>
            <a:ahLst/>
            <a:cxnLst/>
            <a:rect l="l" t="t" r="r" b="b"/>
            <a:pathLst>
              <a:path w="417194" h="147954">
                <a:moveTo>
                  <a:pt x="0" y="0"/>
                </a:moveTo>
                <a:lnTo>
                  <a:pt x="416814" y="147878"/>
                </a:lnTo>
              </a:path>
            </a:pathLst>
          </a:custGeom>
          <a:ln w="9525">
            <a:solidFill>
              <a:srgbClr val="7E7E7E"/>
            </a:solidFill>
          </a:ln>
        </p:spPr>
        <p:txBody>
          <a:bodyPr wrap="square" lIns="0" tIns="0" rIns="0" bIns="0" rtlCol="0"/>
          <a:lstStyle/>
          <a:p>
            <a:endParaRPr/>
          </a:p>
        </p:txBody>
      </p:sp>
      <p:sp>
        <p:nvSpPr>
          <p:cNvPr id="52" name="object 52">
            <a:extLst>
              <a:ext uri="{FF2B5EF4-FFF2-40B4-BE49-F238E27FC236}">
                <a16:creationId xmlns:a16="http://schemas.microsoft.com/office/drawing/2014/main" id="{414F7042-288E-5788-6A78-E252C92C8D95}"/>
              </a:ext>
            </a:extLst>
          </p:cNvPr>
          <p:cNvSpPr/>
          <p:nvPr/>
        </p:nvSpPr>
        <p:spPr>
          <a:xfrm>
            <a:off x="2121407" y="4802123"/>
            <a:ext cx="119380" cy="38100"/>
          </a:xfrm>
          <a:custGeom>
            <a:avLst/>
            <a:gdLst/>
            <a:ahLst/>
            <a:cxnLst/>
            <a:rect l="l" t="t" r="r" b="b"/>
            <a:pathLst>
              <a:path w="119380" h="38100">
                <a:moveTo>
                  <a:pt x="0" y="0"/>
                </a:moveTo>
                <a:lnTo>
                  <a:pt x="118872" y="37617"/>
                </a:lnTo>
              </a:path>
            </a:pathLst>
          </a:custGeom>
          <a:ln w="9525">
            <a:solidFill>
              <a:srgbClr val="7E7E7E"/>
            </a:solidFill>
          </a:ln>
        </p:spPr>
        <p:txBody>
          <a:bodyPr wrap="square" lIns="0" tIns="0" rIns="0" bIns="0" rtlCol="0"/>
          <a:lstStyle/>
          <a:p>
            <a:endParaRPr/>
          </a:p>
        </p:txBody>
      </p:sp>
      <p:sp>
        <p:nvSpPr>
          <p:cNvPr id="54" name="object 54">
            <a:extLst>
              <a:ext uri="{FF2B5EF4-FFF2-40B4-BE49-F238E27FC236}">
                <a16:creationId xmlns:a16="http://schemas.microsoft.com/office/drawing/2014/main" id="{718493F9-7A01-7ECB-B96C-E8C23375E594}"/>
              </a:ext>
            </a:extLst>
          </p:cNvPr>
          <p:cNvSpPr/>
          <p:nvPr/>
        </p:nvSpPr>
        <p:spPr>
          <a:xfrm>
            <a:off x="2625851" y="5085588"/>
            <a:ext cx="17780" cy="9525"/>
          </a:xfrm>
          <a:custGeom>
            <a:avLst/>
            <a:gdLst/>
            <a:ahLst/>
            <a:cxnLst/>
            <a:rect l="l" t="t" r="r" b="b"/>
            <a:pathLst>
              <a:path w="17780" h="9525">
                <a:moveTo>
                  <a:pt x="0" y="8921"/>
                </a:moveTo>
                <a:lnTo>
                  <a:pt x="17780" y="0"/>
                </a:lnTo>
              </a:path>
            </a:pathLst>
          </a:custGeom>
          <a:ln w="9525">
            <a:solidFill>
              <a:srgbClr val="7E7E7E"/>
            </a:solidFill>
          </a:ln>
        </p:spPr>
        <p:txBody>
          <a:bodyPr wrap="square" lIns="0" tIns="0" rIns="0" bIns="0" rtlCol="0"/>
          <a:lstStyle/>
          <a:p>
            <a:endParaRPr/>
          </a:p>
        </p:txBody>
      </p:sp>
      <p:sp>
        <p:nvSpPr>
          <p:cNvPr id="55" name="object 55">
            <a:extLst>
              <a:ext uri="{FF2B5EF4-FFF2-40B4-BE49-F238E27FC236}">
                <a16:creationId xmlns:a16="http://schemas.microsoft.com/office/drawing/2014/main" id="{D5A6F72F-8672-A6D3-ADA6-B183785A1050}"/>
              </a:ext>
            </a:extLst>
          </p:cNvPr>
          <p:cNvSpPr/>
          <p:nvPr/>
        </p:nvSpPr>
        <p:spPr>
          <a:xfrm>
            <a:off x="2787395" y="5049011"/>
            <a:ext cx="93345" cy="48260"/>
          </a:xfrm>
          <a:custGeom>
            <a:avLst/>
            <a:gdLst/>
            <a:ahLst/>
            <a:cxnLst/>
            <a:rect l="l" t="t" r="r" b="b"/>
            <a:pathLst>
              <a:path w="93344" h="48260">
                <a:moveTo>
                  <a:pt x="0" y="0"/>
                </a:moveTo>
                <a:lnTo>
                  <a:pt x="92837" y="48226"/>
                </a:lnTo>
              </a:path>
            </a:pathLst>
          </a:custGeom>
          <a:ln w="9525">
            <a:solidFill>
              <a:srgbClr val="7E7E7E"/>
            </a:solidFill>
          </a:ln>
        </p:spPr>
        <p:txBody>
          <a:bodyPr wrap="square" lIns="0" tIns="0" rIns="0" bIns="0" rtlCol="0"/>
          <a:lstStyle/>
          <a:p>
            <a:endParaRPr/>
          </a:p>
        </p:txBody>
      </p:sp>
      <p:sp>
        <p:nvSpPr>
          <p:cNvPr id="11" name="Title 1">
            <a:extLst>
              <a:ext uri="{FF2B5EF4-FFF2-40B4-BE49-F238E27FC236}">
                <a16:creationId xmlns:a16="http://schemas.microsoft.com/office/drawing/2014/main" id="{B4183750-F3A4-78C8-2B1D-7C262A0BD44E}"/>
              </a:ext>
            </a:extLst>
          </p:cNvPr>
          <p:cNvSpPr>
            <a:spLocks noGrp="1"/>
          </p:cNvSpPr>
          <p:nvPr>
            <p:ph type="title"/>
          </p:nvPr>
        </p:nvSpPr>
        <p:spPr>
          <a:xfrm>
            <a:off x="568408" y="-4251"/>
            <a:ext cx="7885262" cy="450000"/>
          </a:xfrm>
        </p:spPr>
        <p:txBody>
          <a:bodyPr wrap="square" anchor="b">
            <a:normAutofit/>
          </a:bodyPr>
          <a:lstStyle/>
          <a:p>
            <a:r>
              <a:rPr lang="en-GB" u="none" dirty="0" err="1"/>
              <a:t>Eventualidades</a:t>
            </a:r>
            <a:r>
              <a:rPr lang="en-GB" u="none" dirty="0"/>
              <a:t> en </a:t>
            </a:r>
            <a:r>
              <a:rPr lang="en-GB" u="none" dirty="0" err="1"/>
              <a:t>Vehículos</a:t>
            </a:r>
            <a:r>
              <a:rPr lang="en-GB" u="none" dirty="0"/>
              <a:t> </a:t>
            </a:r>
            <a:r>
              <a:rPr lang="en-GB" u="none" dirty="0" err="1"/>
              <a:t>dentro</a:t>
            </a:r>
            <a:r>
              <a:rPr lang="en-GB" u="none" dirty="0"/>
              <a:t> de LOM</a:t>
            </a:r>
            <a:endParaRPr lang="en-US" u="none" dirty="0"/>
          </a:p>
        </p:txBody>
      </p:sp>
      <p:pic>
        <p:nvPicPr>
          <p:cNvPr id="62" name="Picture 61" descr="A close up of a toy&#10;&#10;Description automatically generated">
            <a:extLst>
              <a:ext uri="{FF2B5EF4-FFF2-40B4-BE49-F238E27FC236}">
                <a16:creationId xmlns:a16="http://schemas.microsoft.com/office/drawing/2014/main" id="{DBBCE4CF-8263-07C8-C23B-089B4EEB9CB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8447806" y="-41370"/>
            <a:ext cx="633585" cy="828011"/>
          </a:xfrm>
          <a:prstGeom prst="rect">
            <a:avLst/>
          </a:prstGeom>
        </p:spPr>
      </p:pic>
      <p:sp>
        <p:nvSpPr>
          <p:cNvPr id="68" name="Rectangle: Diagonal Corners Snipped 67">
            <a:extLst>
              <a:ext uri="{FF2B5EF4-FFF2-40B4-BE49-F238E27FC236}">
                <a16:creationId xmlns:a16="http://schemas.microsoft.com/office/drawing/2014/main" id="{26C50512-BF38-902A-0D52-17D6D716EB1A}"/>
              </a:ext>
            </a:extLst>
          </p:cNvPr>
          <p:cNvSpPr/>
          <p:nvPr/>
        </p:nvSpPr>
        <p:spPr>
          <a:xfrm>
            <a:off x="213019" y="3766952"/>
            <a:ext cx="2083182" cy="1216908"/>
          </a:xfrm>
          <a:prstGeom prst="snip2DiagRect">
            <a:avLst/>
          </a:prstGeom>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u="sng" dirty="0">
                <a:solidFill>
                  <a:schemeClr val="tx1"/>
                </a:solidFill>
              </a:rPr>
              <a:t>Choque de </a:t>
            </a:r>
            <a:r>
              <a:rPr lang="en-US" sz="1400" b="1" u="sng" dirty="0" err="1">
                <a:solidFill>
                  <a:schemeClr val="tx1"/>
                </a:solidFill>
              </a:rPr>
              <a:t>vehículos</a:t>
            </a:r>
            <a:r>
              <a:rPr lang="en-US" sz="1400" b="1" u="sng" dirty="0">
                <a:solidFill>
                  <a:schemeClr val="tx1"/>
                </a:solidFill>
              </a:rPr>
              <a:t> </a:t>
            </a:r>
          </a:p>
        </p:txBody>
      </p:sp>
      <p:sp>
        <p:nvSpPr>
          <p:cNvPr id="69" name="Rectangle: Diagonal Corners Snipped 68">
            <a:extLst>
              <a:ext uri="{FF2B5EF4-FFF2-40B4-BE49-F238E27FC236}">
                <a16:creationId xmlns:a16="http://schemas.microsoft.com/office/drawing/2014/main" id="{DAA5E6EB-530A-C75F-3206-7EB6C52F62E7}"/>
              </a:ext>
            </a:extLst>
          </p:cNvPr>
          <p:cNvSpPr/>
          <p:nvPr/>
        </p:nvSpPr>
        <p:spPr>
          <a:xfrm>
            <a:off x="213019" y="768094"/>
            <a:ext cx="2083182" cy="1216908"/>
          </a:xfrm>
          <a:prstGeom prst="snip2DiagRect">
            <a:avLst/>
          </a:prstGeom>
          <a:solidFill>
            <a:srgbClr val="EE76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u="sng" dirty="0" err="1">
                <a:solidFill>
                  <a:schemeClr val="tx1"/>
                </a:solidFill>
              </a:rPr>
              <a:t>Derrames</a:t>
            </a:r>
            <a:r>
              <a:rPr lang="en-US" sz="1400" b="1" u="sng" dirty="0">
                <a:solidFill>
                  <a:schemeClr val="tx1"/>
                </a:solidFill>
              </a:rPr>
              <a:t> </a:t>
            </a:r>
            <a:r>
              <a:rPr lang="en-US" sz="1400" b="1" u="sng" dirty="0" err="1">
                <a:solidFill>
                  <a:schemeClr val="tx1"/>
                </a:solidFill>
              </a:rPr>
              <a:t>accidentales</a:t>
            </a:r>
            <a:r>
              <a:rPr lang="en-US" sz="1400" b="1" u="sng" dirty="0">
                <a:solidFill>
                  <a:schemeClr val="tx1"/>
                </a:solidFill>
              </a:rPr>
              <a:t> de </a:t>
            </a:r>
            <a:r>
              <a:rPr lang="en-US" sz="1400" b="1" u="sng" dirty="0" err="1">
                <a:solidFill>
                  <a:schemeClr val="tx1"/>
                </a:solidFill>
              </a:rPr>
              <a:t>fluidos</a:t>
            </a:r>
            <a:r>
              <a:rPr lang="en-US" sz="1400" b="1" u="sng" dirty="0">
                <a:solidFill>
                  <a:schemeClr val="tx1"/>
                </a:solidFill>
              </a:rPr>
              <a:t> de </a:t>
            </a:r>
            <a:r>
              <a:rPr lang="en-US" sz="1400" b="1" u="sng" dirty="0" err="1">
                <a:solidFill>
                  <a:schemeClr val="tx1"/>
                </a:solidFill>
              </a:rPr>
              <a:t>vehículos</a:t>
            </a:r>
            <a:r>
              <a:rPr lang="en-US" sz="1400" b="1" u="sng" dirty="0">
                <a:solidFill>
                  <a:schemeClr val="tx1"/>
                </a:solidFill>
              </a:rPr>
              <a:t> </a:t>
            </a:r>
          </a:p>
        </p:txBody>
      </p:sp>
      <p:sp>
        <p:nvSpPr>
          <p:cNvPr id="70" name="Rectangle: Diagonal Corners Snipped 69">
            <a:extLst>
              <a:ext uri="{FF2B5EF4-FFF2-40B4-BE49-F238E27FC236}">
                <a16:creationId xmlns:a16="http://schemas.microsoft.com/office/drawing/2014/main" id="{F3B2963C-AE84-AE37-A84B-3B7EAA7C3846}"/>
              </a:ext>
            </a:extLst>
          </p:cNvPr>
          <p:cNvSpPr/>
          <p:nvPr/>
        </p:nvSpPr>
        <p:spPr>
          <a:xfrm>
            <a:off x="213019" y="2267523"/>
            <a:ext cx="2083182" cy="1216908"/>
          </a:xfrm>
          <a:prstGeom prst="snip2DiagRect">
            <a:avLst/>
          </a:prstGeom>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400" b="1" u="sng" dirty="0" err="1">
                <a:solidFill>
                  <a:schemeClr val="tx1"/>
                </a:solidFill>
              </a:rPr>
              <a:t>Reparaciones</a:t>
            </a:r>
            <a:r>
              <a:rPr lang="en-US" sz="1400" b="1" u="sng" dirty="0">
                <a:solidFill>
                  <a:schemeClr val="tx1"/>
                </a:solidFill>
              </a:rPr>
              <a:t> </a:t>
            </a:r>
            <a:r>
              <a:rPr lang="en-US" sz="1400" b="1" u="sng" dirty="0" err="1">
                <a:solidFill>
                  <a:schemeClr val="tx1"/>
                </a:solidFill>
              </a:rPr>
              <a:t>Mecánicas</a:t>
            </a:r>
            <a:r>
              <a:rPr lang="en-US" sz="1400" b="1" u="sng" dirty="0">
                <a:solidFill>
                  <a:schemeClr val="tx1"/>
                </a:solidFill>
              </a:rPr>
              <a:t> / </a:t>
            </a:r>
            <a:r>
              <a:rPr lang="en-US" sz="1400" b="1" u="sng" dirty="0" err="1">
                <a:solidFill>
                  <a:schemeClr val="tx1"/>
                </a:solidFill>
              </a:rPr>
              <a:t>Eléctricas</a:t>
            </a:r>
            <a:r>
              <a:rPr lang="en-US" sz="1400" b="1" u="sng" dirty="0">
                <a:solidFill>
                  <a:schemeClr val="tx1"/>
                </a:solidFill>
              </a:rPr>
              <a:t> </a:t>
            </a:r>
          </a:p>
        </p:txBody>
      </p:sp>
      <p:sp>
        <p:nvSpPr>
          <p:cNvPr id="2" name="TextBox 1">
            <a:extLst>
              <a:ext uri="{FF2B5EF4-FFF2-40B4-BE49-F238E27FC236}">
                <a16:creationId xmlns:a16="http://schemas.microsoft.com/office/drawing/2014/main" id="{F8110AD7-952A-9315-E8BF-9EBDE8422071}"/>
              </a:ext>
            </a:extLst>
          </p:cNvPr>
          <p:cNvSpPr txBox="1"/>
          <p:nvPr/>
        </p:nvSpPr>
        <p:spPr>
          <a:xfrm>
            <a:off x="175093" y="809483"/>
            <a:ext cx="1787549" cy="266292"/>
          </a:xfrm>
          <a:prstGeom prst="rect">
            <a:avLst/>
          </a:prstGeom>
          <a:noFill/>
        </p:spPr>
        <p:txBody>
          <a:bodyPr wrap="square" lIns="90000" tIns="46800" rIns="90000" bIns="46800" rtlCol="0">
            <a:spAutoFit/>
          </a:bodyPr>
          <a:lstStyle/>
          <a:p>
            <a:pPr marL="0" indent="0" algn="l">
              <a:lnSpc>
                <a:spcPct val="110000"/>
              </a:lnSpc>
              <a:spcBef>
                <a:spcPts val="600"/>
              </a:spcBef>
              <a:buFont typeface="Arial" pitchFamily="34" charset="0"/>
              <a:buNone/>
            </a:pPr>
            <a:r>
              <a:rPr lang="en-US" sz="1100" b="1" dirty="0">
                <a:solidFill>
                  <a:srgbClr val="000000"/>
                </a:solidFill>
                <a:latin typeface="Arial" panose="020B0604020202020204" pitchFamily="34" charset="0"/>
                <a:ea typeface="Verdana" charset="0"/>
                <a:cs typeface="Arial" panose="020B0604020202020204" pitchFamily="34" charset="0"/>
              </a:rPr>
              <a:t>NO se </a:t>
            </a:r>
            <a:r>
              <a:rPr lang="en-US" sz="1100" b="1" dirty="0" err="1">
                <a:solidFill>
                  <a:srgbClr val="000000"/>
                </a:solidFill>
                <a:latin typeface="Arial" panose="020B0604020202020204" pitchFamily="34" charset="0"/>
                <a:ea typeface="Verdana" charset="0"/>
                <a:cs typeface="Arial" panose="020B0604020202020204" pitchFamily="34" charset="0"/>
              </a:rPr>
              <a:t>permite</a:t>
            </a:r>
            <a:r>
              <a:rPr lang="en-US" sz="1100" b="1" dirty="0">
                <a:solidFill>
                  <a:srgbClr val="000000"/>
                </a:solidFill>
                <a:latin typeface="Arial" panose="020B0604020202020204" pitchFamily="34" charset="0"/>
                <a:ea typeface="Verdana" charset="0"/>
                <a:cs typeface="Arial" panose="020B0604020202020204" pitchFamily="34" charset="0"/>
              </a:rPr>
              <a:t>: </a:t>
            </a:r>
          </a:p>
        </p:txBody>
      </p:sp>
      <p:sp>
        <p:nvSpPr>
          <p:cNvPr id="3" name="TextBox 2">
            <a:extLst>
              <a:ext uri="{FF2B5EF4-FFF2-40B4-BE49-F238E27FC236}">
                <a16:creationId xmlns:a16="http://schemas.microsoft.com/office/drawing/2014/main" id="{ED69E645-3B21-6378-79F6-37F85E9C3202}"/>
              </a:ext>
            </a:extLst>
          </p:cNvPr>
          <p:cNvSpPr txBox="1"/>
          <p:nvPr/>
        </p:nvSpPr>
        <p:spPr>
          <a:xfrm>
            <a:off x="175094" y="2267523"/>
            <a:ext cx="1787549" cy="266292"/>
          </a:xfrm>
          <a:prstGeom prst="rect">
            <a:avLst/>
          </a:prstGeom>
          <a:noFill/>
        </p:spPr>
        <p:txBody>
          <a:bodyPr wrap="square" lIns="90000" tIns="46800" rIns="90000" bIns="46800" rtlCol="0">
            <a:spAutoFit/>
          </a:bodyPr>
          <a:lstStyle/>
          <a:p>
            <a:pPr marL="0" indent="0" algn="l">
              <a:lnSpc>
                <a:spcPct val="110000"/>
              </a:lnSpc>
              <a:spcBef>
                <a:spcPts val="600"/>
              </a:spcBef>
              <a:buFont typeface="Arial" pitchFamily="34" charset="0"/>
              <a:buNone/>
            </a:pPr>
            <a:r>
              <a:rPr lang="en-US" sz="1100" b="1" dirty="0">
                <a:solidFill>
                  <a:srgbClr val="000000"/>
                </a:solidFill>
                <a:latin typeface="Arial" panose="020B0604020202020204" pitchFamily="34" charset="0"/>
                <a:ea typeface="Verdana" charset="0"/>
                <a:cs typeface="Arial" panose="020B0604020202020204" pitchFamily="34" charset="0"/>
              </a:rPr>
              <a:t>NO se </a:t>
            </a:r>
            <a:r>
              <a:rPr lang="en-US" sz="1100" b="1" dirty="0" err="1">
                <a:solidFill>
                  <a:srgbClr val="000000"/>
                </a:solidFill>
                <a:latin typeface="Arial" panose="020B0604020202020204" pitchFamily="34" charset="0"/>
                <a:ea typeface="Verdana" charset="0"/>
                <a:cs typeface="Arial" panose="020B0604020202020204" pitchFamily="34" charset="0"/>
              </a:rPr>
              <a:t>permite</a:t>
            </a:r>
            <a:r>
              <a:rPr lang="en-US" sz="1100" b="1" dirty="0">
                <a:solidFill>
                  <a:srgbClr val="000000"/>
                </a:solidFill>
                <a:latin typeface="Arial" panose="020B0604020202020204" pitchFamily="34" charset="0"/>
                <a:ea typeface="Verdana" charset="0"/>
                <a:cs typeface="Arial" panose="020B0604020202020204" pitchFamily="34" charset="0"/>
              </a:rPr>
              <a:t>: </a:t>
            </a:r>
          </a:p>
        </p:txBody>
      </p:sp>
      <p:sp>
        <p:nvSpPr>
          <p:cNvPr id="4" name="TextBox 3">
            <a:extLst>
              <a:ext uri="{FF2B5EF4-FFF2-40B4-BE49-F238E27FC236}">
                <a16:creationId xmlns:a16="http://schemas.microsoft.com/office/drawing/2014/main" id="{AD065CA1-7611-392C-5848-DA59883220D0}"/>
              </a:ext>
            </a:extLst>
          </p:cNvPr>
          <p:cNvSpPr txBox="1"/>
          <p:nvPr/>
        </p:nvSpPr>
        <p:spPr>
          <a:xfrm>
            <a:off x="175094" y="3766952"/>
            <a:ext cx="1787549" cy="266292"/>
          </a:xfrm>
          <a:prstGeom prst="rect">
            <a:avLst/>
          </a:prstGeom>
          <a:noFill/>
        </p:spPr>
        <p:txBody>
          <a:bodyPr wrap="square" lIns="90000" tIns="46800" rIns="90000" bIns="46800" rtlCol="0">
            <a:spAutoFit/>
          </a:bodyPr>
          <a:lstStyle/>
          <a:p>
            <a:pPr marL="0" indent="0" algn="l">
              <a:lnSpc>
                <a:spcPct val="110000"/>
              </a:lnSpc>
              <a:spcBef>
                <a:spcPts val="600"/>
              </a:spcBef>
              <a:buFont typeface="Arial" pitchFamily="34" charset="0"/>
              <a:buNone/>
            </a:pPr>
            <a:r>
              <a:rPr lang="en-US" sz="1100" b="1" dirty="0">
                <a:solidFill>
                  <a:srgbClr val="000000"/>
                </a:solidFill>
                <a:latin typeface="Arial" panose="020B0604020202020204" pitchFamily="34" charset="0"/>
                <a:ea typeface="Verdana" charset="0"/>
                <a:cs typeface="Arial" panose="020B0604020202020204" pitchFamily="34" charset="0"/>
              </a:rPr>
              <a:t>NO se </a:t>
            </a:r>
            <a:r>
              <a:rPr lang="en-US" sz="1100" b="1" dirty="0" err="1">
                <a:solidFill>
                  <a:srgbClr val="000000"/>
                </a:solidFill>
                <a:latin typeface="Arial" panose="020B0604020202020204" pitchFamily="34" charset="0"/>
                <a:ea typeface="Verdana" charset="0"/>
                <a:cs typeface="Arial" panose="020B0604020202020204" pitchFamily="34" charset="0"/>
              </a:rPr>
              <a:t>permite</a:t>
            </a:r>
            <a:r>
              <a:rPr lang="en-US" sz="1100" b="1" dirty="0">
                <a:solidFill>
                  <a:srgbClr val="000000"/>
                </a:solidFill>
                <a:latin typeface="Arial" panose="020B0604020202020204" pitchFamily="34" charset="0"/>
                <a:ea typeface="Verdana" charset="0"/>
                <a:cs typeface="Arial" panose="020B0604020202020204" pitchFamily="34" charset="0"/>
              </a:rPr>
              <a:t>: </a:t>
            </a:r>
          </a:p>
        </p:txBody>
      </p:sp>
      <p:sp>
        <p:nvSpPr>
          <p:cNvPr id="5" name="Rectangle: Rounded Corners 4">
            <a:extLst>
              <a:ext uri="{FF2B5EF4-FFF2-40B4-BE49-F238E27FC236}">
                <a16:creationId xmlns:a16="http://schemas.microsoft.com/office/drawing/2014/main" id="{0A2BE849-73DC-2EC1-1107-6439C9E26E67}"/>
              </a:ext>
            </a:extLst>
          </p:cNvPr>
          <p:cNvSpPr/>
          <p:nvPr/>
        </p:nvSpPr>
        <p:spPr>
          <a:xfrm>
            <a:off x="2412068" y="908173"/>
            <a:ext cx="6675187" cy="1164999"/>
          </a:xfrm>
          <a:prstGeom prst="roundRect">
            <a:avLst/>
          </a:prstGeom>
          <a:solidFill>
            <a:schemeClr val="bg1"/>
          </a:solidFill>
          <a:ln>
            <a:solidFill>
              <a:srgbClr val="FFC000"/>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7" name="Rectangle: Rounded Corners 6">
            <a:extLst>
              <a:ext uri="{FF2B5EF4-FFF2-40B4-BE49-F238E27FC236}">
                <a16:creationId xmlns:a16="http://schemas.microsoft.com/office/drawing/2014/main" id="{AF3F9831-674F-244F-9C1E-9C5155C74441}"/>
              </a:ext>
            </a:extLst>
          </p:cNvPr>
          <p:cNvSpPr/>
          <p:nvPr/>
        </p:nvSpPr>
        <p:spPr>
          <a:xfrm>
            <a:off x="2374899" y="2380105"/>
            <a:ext cx="6675187" cy="1108486"/>
          </a:xfrm>
          <a:prstGeom prst="roundRect">
            <a:avLst/>
          </a:prstGeom>
          <a:solidFill>
            <a:schemeClr val="bg1"/>
          </a:solidFill>
          <a:ln>
            <a:solidFill>
              <a:schemeClr val="accent1">
                <a:lumMod val="40000"/>
                <a:lumOff val="60000"/>
              </a:schemeClr>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8" name="Rectangle: Rounded Corners 7">
            <a:extLst>
              <a:ext uri="{FF2B5EF4-FFF2-40B4-BE49-F238E27FC236}">
                <a16:creationId xmlns:a16="http://schemas.microsoft.com/office/drawing/2014/main" id="{2015D409-D03E-7668-73D8-75AE70D3FB31}"/>
              </a:ext>
            </a:extLst>
          </p:cNvPr>
          <p:cNvSpPr/>
          <p:nvPr/>
        </p:nvSpPr>
        <p:spPr>
          <a:xfrm>
            <a:off x="2406204" y="3861944"/>
            <a:ext cx="6675187" cy="1108486"/>
          </a:xfrm>
          <a:prstGeom prst="roundRect">
            <a:avLst/>
          </a:prstGeom>
          <a:solidFill>
            <a:schemeClr val="bg1"/>
          </a:solidFill>
          <a:ln>
            <a:solidFill>
              <a:srgbClr val="FF0000"/>
            </a:solidFill>
          </a:ln>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1"/>
              </a:solidFill>
            </a:endParaRPr>
          </a:p>
        </p:txBody>
      </p:sp>
      <p:sp>
        <p:nvSpPr>
          <p:cNvPr id="9" name="TextBox 8">
            <a:extLst>
              <a:ext uri="{FF2B5EF4-FFF2-40B4-BE49-F238E27FC236}">
                <a16:creationId xmlns:a16="http://schemas.microsoft.com/office/drawing/2014/main" id="{B24CAF22-0E1C-1793-76F5-FFF3361F574A}"/>
              </a:ext>
            </a:extLst>
          </p:cNvPr>
          <p:cNvSpPr txBox="1"/>
          <p:nvPr/>
        </p:nvSpPr>
        <p:spPr>
          <a:xfrm>
            <a:off x="2456543" y="938524"/>
            <a:ext cx="4231917" cy="1165000"/>
          </a:xfrm>
          <a:prstGeom prst="rect">
            <a:avLst/>
          </a:prstGeom>
          <a:noFill/>
        </p:spPr>
        <p:txBody>
          <a:bodyPr wrap="square" lIns="90000" tIns="46800" rIns="90000" bIns="46800" rtlCol="0">
            <a:spAutoFit/>
          </a:bodyPr>
          <a:lstStyle/>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*Llamar a Técnico de QEHS en turno del edificio para seguimiento al procedimiento de manejo de incidentes</a:t>
            </a:r>
          </a:p>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*Informar a SCC y seguir instrucciones adicionales. </a:t>
            </a:r>
          </a:p>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*En caso de requerir contener algún derrame solicitar apoyo de WS&amp;O (ISS). </a:t>
            </a:r>
            <a:endParaRPr lang="en-US" sz="1100" dirty="0">
              <a:solidFill>
                <a:srgbClr val="000000"/>
              </a:solidFill>
              <a:latin typeface="Arial" panose="020B0604020202020204" pitchFamily="34" charset="0"/>
              <a:ea typeface="Verdana" charset="0"/>
              <a:cs typeface="Arial" panose="020B0604020202020204" pitchFamily="34" charset="0"/>
            </a:endParaRPr>
          </a:p>
        </p:txBody>
      </p:sp>
      <p:sp>
        <p:nvSpPr>
          <p:cNvPr id="10" name="TextBox 9">
            <a:extLst>
              <a:ext uri="{FF2B5EF4-FFF2-40B4-BE49-F238E27FC236}">
                <a16:creationId xmlns:a16="http://schemas.microsoft.com/office/drawing/2014/main" id="{FEEA83B5-5FEE-3CEC-593A-36EF4AB96F2A}"/>
              </a:ext>
            </a:extLst>
          </p:cNvPr>
          <p:cNvSpPr txBox="1"/>
          <p:nvPr/>
        </p:nvSpPr>
        <p:spPr>
          <a:xfrm>
            <a:off x="2456543" y="3907064"/>
            <a:ext cx="6357327" cy="978795"/>
          </a:xfrm>
          <a:prstGeom prst="rect">
            <a:avLst/>
          </a:prstGeom>
          <a:noFill/>
        </p:spPr>
        <p:txBody>
          <a:bodyPr wrap="square" lIns="90000" tIns="46800" rIns="90000" bIns="46800" rtlCol="0">
            <a:spAutoFit/>
          </a:bodyPr>
          <a:lstStyle/>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*Llamar a Técnico de QEHS en turno del edificio para seguimiento al procedimiento de manejo de incidentes</a:t>
            </a:r>
          </a:p>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*Informar a SCC y seguir instrucciones adicionales. </a:t>
            </a:r>
          </a:p>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*En caso de requerir contener algún derrame solicitar apoyo de WS&amp;O (ISS). </a:t>
            </a:r>
            <a:endParaRPr lang="en-US" sz="1100" dirty="0">
              <a:solidFill>
                <a:srgbClr val="000000"/>
              </a:solidFill>
              <a:latin typeface="Arial" panose="020B0604020202020204" pitchFamily="34" charset="0"/>
              <a:ea typeface="Verdana" charset="0"/>
              <a:cs typeface="Arial" panose="020B0604020202020204" pitchFamily="34" charset="0"/>
            </a:endParaRPr>
          </a:p>
        </p:txBody>
      </p:sp>
      <p:sp>
        <p:nvSpPr>
          <p:cNvPr id="12" name="TextBox 11">
            <a:extLst>
              <a:ext uri="{FF2B5EF4-FFF2-40B4-BE49-F238E27FC236}">
                <a16:creationId xmlns:a16="http://schemas.microsoft.com/office/drawing/2014/main" id="{20BB917D-3E24-9AA4-FB63-F86A90372BEC}"/>
              </a:ext>
            </a:extLst>
          </p:cNvPr>
          <p:cNvSpPr txBox="1"/>
          <p:nvPr/>
        </p:nvSpPr>
        <p:spPr>
          <a:xfrm>
            <a:off x="2343594" y="2569823"/>
            <a:ext cx="6737796" cy="715646"/>
          </a:xfrm>
          <a:prstGeom prst="rect">
            <a:avLst/>
          </a:prstGeom>
          <a:noFill/>
        </p:spPr>
        <p:txBody>
          <a:bodyPr wrap="square" lIns="90000" tIns="46800" rIns="90000" bIns="46800" rtlCol="0">
            <a:spAutoFit/>
          </a:bodyPr>
          <a:lstStyle/>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*No se permite hacer ningún tipo de reparaciones a vehículos en los estacionamientos o patios internos. (por ejemplo: cambios de aceite, reparaciones al motor, cambio de componentes de motor o transmisión)</a:t>
            </a:r>
          </a:p>
          <a:p>
            <a:pPr marL="0" indent="0" algn="l">
              <a:lnSpc>
                <a:spcPct val="110000"/>
              </a:lnSpc>
              <a:spcBef>
                <a:spcPts val="600"/>
              </a:spcBef>
              <a:buFont typeface="Arial" pitchFamily="34" charset="0"/>
              <a:buNone/>
            </a:pPr>
            <a:r>
              <a:rPr lang="es-ES" sz="1100" dirty="0">
                <a:solidFill>
                  <a:srgbClr val="000000"/>
                </a:solidFill>
                <a:latin typeface="Arial" panose="020B0604020202020204" pitchFamily="34" charset="0"/>
                <a:ea typeface="Verdana" charset="0"/>
                <a:cs typeface="Arial" panose="020B0604020202020204" pitchFamily="34" charset="0"/>
              </a:rPr>
              <a:t>*En caso de tener algún desperfecto en un vehículo se solicita retirar el mismo mediante servicio de grúa. </a:t>
            </a:r>
            <a:endParaRPr lang="en-US" sz="1100" dirty="0">
              <a:solidFill>
                <a:srgbClr val="000000"/>
              </a:solidFill>
              <a:latin typeface="Arial" panose="020B0604020202020204" pitchFamily="34" charset="0"/>
              <a:ea typeface="Verdana" charset="0"/>
              <a:cs typeface="Arial" panose="020B0604020202020204" pitchFamily="34" charset="0"/>
            </a:endParaRPr>
          </a:p>
        </p:txBody>
      </p:sp>
      <p:pic>
        <p:nvPicPr>
          <p:cNvPr id="2054" name="Picture 6" descr="Toy Cars | Categories | Official LEGO® Shop AU">
            <a:extLst>
              <a:ext uri="{FF2B5EF4-FFF2-40B4-BE49-F238E27FC236}">
                <a16:creationId xmlns:a16="http://schemas.microsoft.com/office/drawing/2014/main" id="{26A32CC7-944D-9F20-9FD2-47873507C8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0912"/>
          <a:stretch/>
        </p:blipFill>
        <p:spPr bwMode="auto">
          <a:xfrm>
            <a:off x="6688461" y="1526233"/>
            <a:ext cx="2280445" cy="9792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210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FB4D4-B9F3-B46F-7A61-EAE26197804E}"/>
              </a:ext>
            </a:extLst>
          </p:cNvPr>
          <p:cNvSpPr>
            <a:spLocks noGrp="1"/>
          </p:cNvSpPr>
          <p:nvPr>
            <p:ph type="title"/>
          </p:nvPr>
        </p:nvSpPr>
        <p:spPr>
          <a:xfrm>
            <a:off x="443711" y="149054"/>
            <a:ext cx="7885262" cy="713190"/>
          </a:xfrm>
        </p:spPr>
        <p:txBody>
          <a:bodyPr/>
          <a:lstStyle/>
          <a:p>
            <a:pPr algn="ctr"/>
            <a:r>
              <a:rPr lang="en-US" sz="3600"/>
              <a:t>Areas </a:t>
            </a:r>
            <a:r>
              <a:rPr lang="en-US" sz="3600" err="1"/>
              <a:t>generales</a:t>
            </a:r>
            <a:r>
              <a:rPr lang="en-US" sz="3600"/>
              <a:t> LOM</a:t>
            </a:r>
          </a:p>
        </p:txBody>
      </p:sp>
      <p:sp>
        <p:nvSpPr>
          <p:cNvPr id="4" name="Footer Placeholder 3">
            <a:extLst>
              <a:ext uri="{FF2B5EF4-FFF2-40B4-BE49-F238E27FC236}">
                <a16:creationId xmlns:a16="http://schemas.microsoft.com/office/drawing/2014/main" id="{CF7FA6C5-E53D-FAE6-217A-3F2DCA0F4773}"/>
              </a:ext>
            </a:extLst>
          </p:cNvPr>
          <p:cNvSpPr>
            <a:spLocks noGrp="1"/>
          </p:cNvSpPr>
          <p:nvPr>
            <p:ph type="ftr" sz="quarter" idx="5"/>
          </p:nvPr>
        </p:nvSpPr>
        <p:spPr/>
        <p:txBody>
          <a:bodyPr/>
          <a:lstStyle/>
          <a:p>
            <a:pPr marL="12700">
              <a:lnSpc>
                <a:spcPct val="100000"/>
              </a:lnSpc>
              <a:spcBef>
                <a:spcPts val="100"/>
              </a:spcBef>
            </a:pPr>
            <a:r>
              <a:rPr lang="en-US" spc="-5"/>
              <a:t>©2017 The </a:t>
            </a:r>
            <a:r>
              <a:rPr lang="en-US" spc="-10"/>
              <a:t>LEGO</a:t>
            </a:r>
            <a:r>
              <a:rPr lang="en-US" spc="-30"/>
              <a:t> </a:t>
            </a:r>
            <a:r>
              <a:rPr lang="en-US" spc="-5"/>
              <a:t>Group</a:t>
            </a:r>
          </a:p>
        </p:txBody>
      </p:sp>
      <p:sp>
        <p:nvSpPr>
          <p:cNvPr id="5" name="Slide Number Placeholder 4">
            <a:extLst>
              <a:ext uri="{FF2B5EF4-FFF2-40B4-BE49-F238E27FC236}">
                <a16:creationId xmlns:a16="http://schemas.microsoft.com/office/drawing/2014/main" id="{D268C0C1-C3D3-560B-E0F6-2FFE6C0A8194}"/>
              </a:ext>
            </a:extLst>
          </p:cNvPr>
          <p:cNvSpPr>
            <a:spLocks noGrp="1"/>
          </p:cNvSpPr>
          <p:nvPr>
            <p:ph type="sldNum" sz="quarter" idx="7"/>
          </p:nvPr>
        </p:nvSpPr>
        <p:spPr/>
        <p:txBody>
          <a:bodyPr/>
          <a:lstStyle/>
          <a:p>
            <a:pPr marL="12700">
              <a:lnSpc>
                <a:spcPct val="100000"/>
              </a:lnSpc>
              <a:spcBef>
                <a:spcPts val="100"/>
              </a:spcBef>
            </a:pPr>
            <a:r>
              <a:rPr lang="en-US" spc="-10"/>
              <a:t>Page</a:t>
            </a:r>
            <a:r>
              <a:rPr lang="en-US" spc="-70"/>
              <a:t> </a:t>
            </a:r>
            <a:fld id="{81D60167-4931-47E6-BA6A-407CBD079E47}" type="slidenum">
              <a:rPr spc="-5" dirty="0"/>
              <a:t>18</a:t>
            </a:fld>
            <a:endParaRPr spc="-5"/>
          </a:p>
        </p:txBody>
      </p:sp>
      <p:pic>
        <p:nvPicPr>
          <p:cNvPr id="6" name="Picture 5" descr="A collage of lego figures&#10;&#10;Description automatically generated">
            <a:extLst>
              <a:ext uri="{FF2B5EF4-FFF2-40B4-BE49-F238E27FC236}">
                <a16:creationId xmlns:a16="http://schemas.microsoft.com/office/drawing/2014/main" id="{35CF4E70-7484-BC6C-C23A-C7091B2291A2}"/>
              </a:ext>
            </a:extLst>
          </p:cNvPr>
          <p:cNvPicPr>
            <a:picLocks noChangeAspect="1"/>
          </p:cNvPicPr>
          <p:nvPr/>
        </p:nvPicPr>
        <p:blipFill>
          <a:blip r:embed="rId2"/>
          <a:stretch>
            <a:fillRect/>
          </a:stretch>
        </p:blipFill>
        <p:spPr>
          <a:xfrm>
            <a:off x="643690" y="1024893"/>
            <a:ext cx="7450555" cy="3770490"/>
          </a:xfrm>
          <a:prstGeom prst="rect">
            <a:avLst/>
          </a:prstGeom>
        </p:spPr>
      </p:pic>
    </p:spTree>
    <p:extLst>
      <p:ext uri="{BB962C8B-B14F-4D97-AF65-F5344CB8AC3E}">
        <p14:creationId xmlns:p14="http://schemas.microsoft.com/office/powerpoint/2010/main" val="647618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D51FC3A-170A-6C46-AB1D-2F7D2D738944}"/>
              </a:ext>
            </a:extLst>
          </p:cNvPr>
          <p:cNvSpPr>
            <a:spLocks noGrp="1"/>
          </p:cNvSpPr>
          <p:nvPr>
            <p:ph type="body" sz="quarter" idx="11"/>
          </p:nvPr>
        </p:nvSpPr>
        <p:spPr/>
        <p:txBody>
          <a:bodyPr/>
          <a:lstStyle/>
          <a:p>
            <a:r>
              <a:rPr lang="en-GB"/>
              <a:t>Propósito</a:t>
            </a:r>
          </a:p>
        </p:txBody>
      </p:sp>
      <p:sp>
        <p:nvSpPr>
          <p:cNvPr id="14" name="Text Placeholder 13">
            <a:extLst>
              <a:ext uri="{FF2B5EF4-FFF2-40B4-BE49-F238E27FC236}">
                <a16:creationId xmlns:a16="http://schemas.microsoft.com/office/drawing/2014/main" id="{7A64C231-5B56-5541-B8AE-23A00F8CF27A}"/>
              </a:ext>
            </a:extLst>
          </p:cNvPr>
          <p:cNvSpPr>
            <a:spLocks noGrp="1"/>
          </p:cNvSpPr>
          <p:nvPr>
            <p:ph type="body" sz="quarter" idx="12"/>
          </p:nvPr>
        </p:nvSpPr>
        <p:spPr>
          <a:xfrm>
            <a:off x="759632" y="2265206"/>
            <a:ext cx="4029670" cy="1918267"/>
          </a:xfrm>
        </p:spPr>
        <p:txBody>
          <a:bodyPr lIns="91440" tIns="45720" rIns="91440" bIns="45720" anchor="t"/>
          <a:lstStyle/>
          <a:p>
            <a:r>
              <a:rPr lang="es-MX" sz="1800" spc="-5">
                <a:latin typeface="Arial"/>
                <a:ea typeface="ＭＳ Ｐゴシック"/>
                <a:cs typeface="Arial"/>
              </a:rPr>
              <a:t>Que nuestros socios de negocio </a:t>
            </a:r>
            <a:r>
              <a:rPr lang="es-MX" spc="-5">
                <a:solidFill>
                  <a:srgbClr val="FFC000"/>
                </a:solidFill>
                <a:latin typeface="Arial"/>
                <a:ea typeface="ＭＳ Ｐゴシック"/>
                <a:cs typeface="Arial"/>
              </a:rPr>
              <a:t>conozcan y cumplan </a:t>
            </a:r>
            <a:r>
              <a:rPr lang="es-MX" spc="-5">
                <a:latin typeface="Arial"/>
                <a:ea typeface="ＭＳ Ｐゴシック"/>
                <a:cs typeface="Arial"/>
              </a:rPr>
              <a:t>los</a:t>
            </a:r>
            <a:r>
              <a:rPr lang="es-MX" sz="1800" spc="-5">
                <a:latin typeface="Arial"/>
                <a:ea typeface="ＭＳ Ｐゴシック"/>
                <a:cs typeface="Arial"/>
              </a:rPr>
              <a:t> lineamientos, comportamientos y </a:t>
            </a:r>
            <a:r>
              <a:rPr lang="es-MX" spc="-5">
                <a:latin typeface="Arial"/>
                <a:ea typeface="ＭＳ Ｐゴシック"/>
                <a:cs typeface="Arial"/>
              </a:rPr>
              <a:t>metodologías </a:t>
            </a:r>
            <a:r>
              <a:rPr lang="es-MX" sz="1800" spc="-5">
                <a:latin typeface="Arial"/>
                <a:ea typeface="ＭＳ Ｐゴシック"/>
                <a:cs typeface="Arial"/>
              </a:rPr>
              <a:t>en materia de seguridad dentro de </a:t>
            </a:r>
            <a:r>
              <a:rPr lang="es-MX" spc="-5">
                <a:latin typeface="Arial"/>
                <a:ea typeface="ＭＳ Ｐゴシック"/>
                <a:cs typeface="Arial"/>
              </a:rPr>
              <a:t>LEGO </a:t>
            </a:r>
            <a:r>
              <a:rPr lang="es-MX" spc="-5">
                <a:solidFill>
                  <a:srgbClr val="FFC000"/>
                </a:solidFill>
                <a:latin typeface="Arial"/>
                <a:ea typeface="ＭＳ Ｐゴシック"/>
                <a:cs typeface="Arial"/>
              </a:rPr>
              <a:t>para así mantener un lugar seguro de trabajo.</a:t>
            </a:r>
            <a:endParaRPr lang="en-US"/>
          </a:p>
          <a:p>
            <a:endParaRPr lang="en-GB"/>
          </a:p>
        </p:txBody>
      </p:sp>
      <p:sp>
        <p:nvSpPr>
          <p:cNvPr id="15" name="Footer Placeholder 14">
            <a:extLst>
              <a:ext uri="{FF2B5EF4-FFF2-40B4-BE49-F238E27FC236}">
                <a16:creationId xmlns:a16="http://schemas.microsoft.com/office/drawing/2014/main" id="{72BDF9C2-BD4A-A146-8676-10F6A1467D08}"/>
              </a:ext>
            </a:extLst>
          </p:cNvPr>
          <p:cNvSpPr>
            <a:spLocks noGrp="1"/>
          </p:cNvSpPr>
          <p:nvPr>
            <p:ph type="ftr" sz="quarter" idx="3"/>
          </p:nvPr>
        </p:nvSpPr>
        <p:spPr/>
        <p:txBody>
          <a:bodyPr/>
          <a:lstStyle/>
          <a:p>
            <a:pPr>
              <a:defRPr/>
            </a:pPr>
            <a:r>
              <a:rPr lang="en-US"/>
              <a:t>Confidential Information  |  ©2020 The LEGO Group  | All Rights Reserved</a:t>
            </a:r>
          </a:p>
        </p:txBody>
      </p:sp>
    </p:spTree>
    <p:extLst>
      <p:ext uri="{BB962C8B-B14F-4D97-AF65-F5344CB8AC3E}">
        <p14:creationId xmlns:p14="http://schemas.microsoft.com/office/powerpoint/2010/main" val="31672239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675431-24AD-520A-20BC-9D4DB1C97DC1}"/>
              </a:ext>
            </a:extLst>
          </p:cNvPr>
          <p:cNvPicPr>
            <a:picLocks noChangeAspect="1"/>
          </p:cNvPicPr>
          <p:nvPr/>
        </p:nvPicPr>
        <p:blipFill rotWithShape="1">
          <a:blip r:embed="rId2"/>
          <a:srcRect b="34639"/>
          <a:stretch/>
        </p:blipFill>
        <p:spPr>
          <a:xfrm>
            <a:off x="148855" y="638311"/>
            <a:ext cx="4489178" cy="3289518"/>
          </a:xfrm>
          <a:prstGeom prst="rect">
            <a:avLst/>
          </a:prstGeom>
        </p:spPr>
      </p:pic>
      <p:pic>
        <p:nvPicPr>
          <p:cNvPr id="1028" name="Picture 15" descr="image004.jpg">
            <a:extLst>
              <a:ext uri="{FF2B5EF4-FFF2-40B4-BE49-F238E27FC236}">
                <a16:creationId xmlns:a16="http://schemas.microsoft.com/office/drawing/2014/main" id="{CFA2ED5F-60E6-0D5D-9CA8-A253EA5B77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630" t="15810" r="11601" b="20582"/>
          <a:stretch/>
        </p:blipFill>
        <p:spPr bwMode="auto">
          <a:xfrm>
            <a:off x="4636298" y="551495"/>
            <a:ext cx="4394373" cy="34690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44726B5-286F-B966-E1B8-9A3A71542CEF}"/>
              </a:ext>
            </a:extLst>
          </p:cNvPr>
          <p:cNvPicPr>
            <a:picLocks noChangeAspect="1"/>
          </p:cNvPicPr>
          <p:nvPr/>
        </p:nvPicPr>
        <p:blipFill>
          <a:blip r:embed="rId4"/>
          <a:stretch>
            <a:fillRect/>
          </a:stretch>
        </p:blipFill>
        <p:spPr>
          <a:xfrm>
            <a:off x="238838" y="4042703"/>
            <a:ext cx="8686800" cy="961784"/>
          </a:xfrm>
          <a:prstGeom prst="rect">
            <a:avLst/>
          </a:prstGeom>
        </p:spPr>
      </p:pic>
      <p:sp>
        <p:nvSpPr>
          <p:cNvPr id="7" name="TextBox 6">
            <a:extLst>
              <a:ext uri="{FF2B5EF4-FFF2-40B4-BE49-F238E27FC236}">
                <a16:creationId xmlns:a16="http://schemas.microsoft.com/office/drawing/2014/main" id="{CFDA45FB-0D92-A91B-8B79-A016D81ECC11}"/>
              </a:ext>
            </a:extLst>
          </p:cNvPr>
          <p:cNvSpPr txBox="1"/>
          <p:nvPr/>
        </p:nvSpPr>
        <p:spPr>
          <a:xfrm>
            <a:off x="1208890" y="79094"/>
            <a:ext cx="5604163" cy="379657"/>
          </a:xfrm>
          <a:prstGeom prst="rect">
            <a:avLst/>
          </a:prstGeom>
          <a:noFill/>
        </p:spPr>
        <p:txBody>
          <a:bodyPr wrap="square" lIns="90000" tIns="46800" rIns="90000" bIns="46800" rtlCol="0">
            <a:spAutoFit/>
          </a:bodyPr>
          <a:lstStyle/>
          <a:p>
            <a:pPr algn="ctr">
              <a:lnSpc>
                <a:spcPct val="110000"/>
              </a:lnSpc>
              <a:spcBef>
                <a:spcPts val="600"/>
              </a:spcBef>
            </a:pPr>
            <a:r>
              <a:rPr lang="en-US" b="0" i="0">
                <a:solidFill>
                  <a:srgbClr val="000000"/>
                </a:solidFill>
                <a:effectLst/>
                <a:latin typeface="+mj-lt"/>
              </a:rPr>
              <a:t>Área de </a:t>
            </a:r>
            <a:r>
              <a:rPr lang="en-US" b="0" i="0" err="1">
                <a:solidFill>
                  <a:srgbClr val="000000"/>
                </a:solidFill>
                <a:effectLst/>
                <a:latin typeface="+mj-lt"/>
              </a:rPr>
              <a:t>fumar</a:t>
            </a:r>
            <a:r>
              <a:rPr lang="en-US" b="0" i="0">
                <a:solidFill>
                  <a:srgbClr val="000000"/>
                </a:solidFill>
                <a:effectLst/>
                <a:latin typeface="+mj-lt"/>
              </a:rPr>
              <a:t> </a:t>
            </a:r>
            <a:r>
              <a:rPr lang="en-US" b="1">
                <a:latin typeface="+mj-lt"/>
              </a:rPr>
              <a:t>temporal</a:t>
            </a:r>
          </a:p>
        </p:txBody>
      </p:sp>
    </p:spTree>
    <p:extLst>
      <p:ext uri="{BB962C8B-B14F-4D97-AF65-F5344CB8AC3E}">
        <p14:creationId xmlns:p14="http://schemas.microsoft.com/office/powerpoint/2010/main" val="2136395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C84BE5D-D2EC-4C47-A347-634B7B2DF693}"/>
              </a:ext>
            </a:extLst>
          </p:cNvPr>
          <p:cNvSpPr>
            <a:spLocks noGrp="1"/>
          </p:cNvSpPr>
          <p:nvPr>
            <p:ph sz="quarter" idx="21"/>
          </p:nvPr>
        </p:nvSpPr>
        <p:spPr>
          <a:xfrm>
            <a:off x="689163" y="673301"/>
            <a:ext cx="4053558" cy="1461524"/>
          </a:xfrm>
        </p:spPr>
        <p:txBody>
          <a:bodyPr vert="horz" wrap="square" lIns="0" tIns="0" rIns="0" bIns="0" numCol="1" rtlCol="0" anchor="t">
            <a:noAutofit/>
          </a:bodyPr>
          <a:lstStyle/>
          <a:p>
            <a:pPr marL="179070" indent="-179070">
              <a:buClr>
                <a:schemeClr val="bg1"/>
              </a:buClr>
            </a:pPr>
            <a:r>
              <a:rPr lang="es-MX" sz="1000">
                <a:solidFill>
                  <a:schemeClr val="tx1"/>
                </a:solidFill>
                <a:cs typeface="Arial"/>
              </a:rPr>
              <a:t>La altura de las rampas de nuestros almacenes es de 1.25 metros, teniendo flexibilidad a que el remolque (chasis/contenedor/caja seca) tenga una altura máxima de hasta 1.35 metros sin ningún riesgo de incidente. Cualquier otra altura diferente a la mencionada, podría ser un riesgo.</a:t>
            </a:r>
            <a:endParaRPr lang="en-US">
              <a:solidFill>
                <a:schemeClr val="tx1"/>
              </a:solidFill>
            </a:endParaRPr>
          </a:p>
          <a:p>
            <a:pPr marL="179070" indent="-179070">
              <a:buClr>
                <a:schemeClr val="bg1"/>
              </a:buClr>
            </a:pPr>
            <a:r>
              <a:rPr lang="es-MX" sz="1000" b="1">
                <a:solidFill>
                  <a:schemeClr val="tx1"/>
                </a:solidFill>
                <a:cs typeface="Arial"/>
              </a:rPr>
              <a:t>Los chasis no deberán de tener gancho para remolque.</a:t>
            </a:r>
          </a:p>
          <a:p>
            <a:pPr marL="179070" indent="-179070">
              <a:buClr>
                <a:schemeClr val="bg1"/>
              </a:buClr>
            </a:pPr>
            <a:endParaRPr lang="es-MX" sz="1000">
              <a:solidFill>
                <a:schemeClr val="tx1"/>
              </a:solidFill>
            </a:endParaRPr>
          </a:p>
          <a:p>
            <a:pPr marL="0" indent="0">
              <a:buClr>
                <a:schemeClr val="bg1"/>
              </a:buClr>
              <a:buNone/>
            </a:pPr>
            <a:endParaRPr lang="es-MX" sz="1000">
              <a:solidFill>
                <a:schemeClr val="tx1"/>
              </a:solidFill>
            </a:endParaRPr>
          </a:p>
          <a:p>
            <a:pPr marL="179070" indent="-179070" algn="r">
              <a:buClr>
                <a:schemeClr val="bg1"/>
              </a:buClr>
            </a:pPr>
            <a:r>
              <a:rPr lang="es-MX" sz="1000">
                <a:solidFill>
                  <a:schemeClr val="tx1"/>
                </a:solidFill>
                <a:cs typeface="Arial"/>
              </a:rPr>
              <a:t>Ejemplo fotográfico de contenedor con el máximo de altura permitida (1.35 metros)</a:t>
            </a:r>
          </a:p>
        </p:txBody>
      </p:sp>
      <p:sp>
        <p:nvSpPr>
          <p:cNvPr id="2" name="Title 1">
            <a:extLst>
              <a:ext uri="{FF2B5EF4-FFF2-40B4-BE49-F238E27FC236}">
                <a16:creationId xmlns:a16="http://schemas.microsoft.com/office/drawing/2014/main" id="{7F55F31B-1BD4-1847-AC5C-7AE081CB27F1}"/>
              </a:ext>
            </a:extLst>
          </p:cNvPr>
          <p:cNvSpPr>
            <a:spLocks noGrp="1"/>
          </p:cNvSpPr>
          <p:nvPr>
            <p:ph type="title"/>
          </p:nvPr>
        </p:nvSpPr>
        <p:spPr>
          <a:xfrm>
            <a:off x="629369" y="147513"/>
            <a:ext cx="7885262" cy="450000"/>
          </a:xfrm>
        </p:spPr>
        <p:txBody>
          <a:bodyPr/>
          <a:lstStyle/>
          <a:p>
            <a:pPr>
              <a:buClr>
                <a:schemeClr val="bg1"/>
              </a:buClr>
            </a:pPr>
            <a:r>
              <a:rPr lang="pt-BR">
                <a:solidFill>
                  <a:schemeClr val="tx1"/>
                </a:solidFill>
              </a:rPr>
              <a:t>Medida estândar de rampas para carga/descarga</a:t>
            </a:r>
            <a:endParaRPr lang="en-GB">
              <a:solidFill>
                <a:schemeClr val="tx1"/>
              </a:solidFill>
            </a:endParaRPr>
          </a:p>
        </p:txBody>
      </p:sp>
      <p:sp>
        <p:nvSpPr>
          <p:cNvPr id="3" name="Slide Number Placeholder 2">
            <a:extLst>
              <a:ext uri="{FF2B5EF4-FFF2-40B4-BE49-F238E27FC236}">
                <a16:creationId xmlns:a16="http://schemas.microsoft.com/office/drawing/2014/main" id="{68A81C1D-B0C5-E547-B057-15E2E3EBB5E7}"/>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chemeClr val="tx1">
                    <a:lumMod val="50000"/>
                    <a:lumOff val="50000"/>
                  </a:schemeClr>
                </a:solidFill>
                <a:effectLst/>
                <a:uLnTx/>
                <a:uFillTx/>
                <a:latin typeface="Cera Pro" pitchFamily="2" charset="0"/>
                <a:cs typeface="Arial" charset="0"/>
              </a:rPr>
              <a:t>Page </a:t>
            </a:r>
            <a:fld id="{59C479F0-10A2-9F40-AAC5-129E45E74B8F}" type="slidenum">
              <a:rPr kumimoji="0" lang="en-GB" sz="600" b="0" i="0" u="none" strike="noStrike" kern="1200" cap="none" spc="0" normalizeH="0" baseline="0" noProof="0" smtClean="0">
                <a:ln>
                  <a:noFill/>
                </a:ln>
                <a:solidFill>
                  <a:schemeClr val="tx1">
                    <a:lumMod val="50000"/>
                    <a:lumOff val="50000"/>
                  </a:schemeClr>
                </a:solidFill>
                <a:effectLst/>
                <a:uLnTx/>
                <a:uFillTx/>
                <a:latin typeface="Cera Pro" pitchFamily="2" charset="0"/>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20</a:t>
            </a:fld>
            <a:endParaRPr kumimoji="0" lang="en-GB" sz="600" b="0" i="0" u="none" strike="noStrike" kern="1200" cap="none" spc="0" normalizeH="0" baseline="0" noProof="0">
              <a:ln>
                <a:noFill/>
              </a:ln>
              <a:solidFill>
                <a:schemeClr val="tx1">
                  <a:lumMod val="50000"/>
                  <a:lumOff val="50000"/>
                </a:schemeClr>
              </a:solidFill>
              <a:effectLst/>
              <a:uLnTx/>
              <a:uFillTx/>
              <a:latin typeface="Cera Pro" pitchFamily="2" charset="0"/>
              <a:cs typeface="Arial" charset="0"/>
            </a:endParaRPr>
          </a:p>
        </p:txBody>
      </p:sp>
      <p:sp>
        <p:nvSpPr>
          <p:cNvPr id="8" name="Footer Placeholder 7">
            <a:extLst>
              <a:ext uri="{FF2B5EF4-FFF2-40B4-BE49-F238E27FC236}">
                <a16:creationId xmlns:a16="http://schemas.microsoft.com/office/drawing/2014/main" id="{72797C63-D3BB-B949-A0C3-F3A9996D9403}"/>
              </a:ext>
            </a:extLst>
          </p:cNvPr>
          <p:cNvSpPr>
            <a:spLocks noGrp="1"/>
          </p:cNvSpPr>
          <p:nvPr>
            <p:ph type="ftr" sz="quarter" idx="2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chemeClr val="tx1">
                    <a:lumMod val="50000"/>
                    <a:lumOff val="50000"/>
                  </a:schemeClr>
                </a:solidFill>
                <a:effectLst/>
                <a:uLnTx/>
                <a:uFillTx/>
                <a:latin typeface="Cera Pro" pitchFamily="2" charset="0"/>
                <a:ea typeface="ＭＳ Ｐゴシック" charset="0"/>
              </a:rPr>
              <a:t>©2020 The LEGO Group.</a:t>
            </a:r>
            <a:endParaRPr kumimoji="0" lang="en-GB" sz="600" b="0" i="0" u="none" strike="noStrike" kern="1200" cap="none" spc="0" normalizeH="0" baseline="0" noProof="0">
              <a:ln>
                <a:noFill/>
              </a:ln>
              <a:solidFill>
                <a:schemeClr val="tx1">
                  <a:lumMod val="50000"/>
                  <a:lumOff val="50000"/>
                </a:schemeClr>
              </a:solidFill>
              <a:effectLst/>
              <a:uLnTx/>
              <a:uFillTx/>
              <a:latin typeface="Cera Pro" pitchFamily="2" charset="0"/>
              <a:ea typeface="ＭＳ Ｐゴシック" charset="0"/>
            </a:endParaRPr>
          </a:p>
        </p:txBody>
      </p:sp>
      <p:pic>
        <p:nvPicPr>
          <p:cNvPr id="17" name="Graphic 16">
            <a:extLst>
              <a:ext uri="{FF2B5EF4-FFF2-40B4-BE49-F238E27FC236}">
                <a16:creationId xmlns:a16="http://schemas.microsoft.com/office/drawing/2014/main" id="{50D1B309-F45E-CA4A-BD68-0E87471CF004}"/>
              </a:ext>
            </a:extLst>
          </p:cNvPr>
          <p:cNvPicPr>
            <a:picLocks noChangeAspect="1"/>
          </p:cNvPicPr>
          <p:nvPr/>
        </p:nvPicPr>
        <p:blipFill>
          <a:blip r:embed="rId2">
            <a:duotone>
              <a:prstClr val="black"/>
              <a:schemeClr val="accent1">
                <a:tint val="45000"/>
                <a:satMod val="400000"/>
              </a:schemeClr>
            </a:duotone>
            <a:extLst>
              <a:ext uri="{96DAC541-7B7A-43D3-8B79-37D633B846F1}">
                <asvg:svgBlip xmlns:asvg="http://schemas.microsoft.com/office/drawing/2016/SVG/main" r:embed="rId3"/>
              </a:ext>
            </a:extLst>
          </a:blip>
          <a:stretch>
            <a:fillRect/>
          </a:stretch>
        </p:blipFill>
        <p:spPr>
          <a:xfrm>
            <a:off x="134069" y="3748491"/>
            <a:ext cx="495300" cy="800100"/>
          </a:xfrm>
          <a:prstGeom prst="rect">
            <a:avLst/>
          </a:prstGeom>
        </p:spPr>
      </p:pic>
      <p:pic>
        <p:nvPicPr>
          <p:cNvPr id="19" name="Graphic 18">
            <a:extLst>
              <a:ext uri="{FF2B5EF4-FFF2-40B4-BE49-F238E27FC236}">
                <a16:creationId xmlns:a16="http://schemas.microsoft.com/office/drawing/2014/main" id="{B1ECFBB7-AB64-394F-BF59-87DE87CCEA06}"/>
              </a:ext>
            </a:extLst>
          </p:cNvPr>
          <p:cNvPicPr>
            <a:picLocks noChangeAspect="1"/>
          </p:cNvPicPr>
          <p:nvPr/>
        </p:nvPicPr>
        <p:blipFill>
          <a:blip r:embed="rId4">
            <a:duotone>
              <a:prstClr val="black"/>
              <a:schemeClr val="accent2">
                <a:tint val="45000"/>
                <a:satMod val="400000"/>
              </a:schemeClr>
            </a:duotone>
            <a:extLst>
              <a:ext uri="{96DAC541-7B7A-43D3-8B79-37D633B846F1}">
                <asvg:svgBlip xmlns:asvg="http://schemas.microsoft.com/office/drawing/2016/SVG/main" r:embed="rId5"/>
              </a:ext>
            </a:extLst>
          </a:blip>
          <a:stretch>
            <a:fillRect/>
          </a:stretch>
        </p:blipFill>
        <p:spPr>
          <a:xfrm>
            <a:off x="53151" y="2211179"/>
            <a:ext cx="752907" cy="605015"/>
          </a:xfrm>
          <a:prstGeom prst="rect">
            <a:avLst/>
          </a:prstGeom>
        </p:spPr>
      </p:pic>
      <p:pic>
        <p:nvPicPr>
          <p:cNvPr id="21" name="Graphic 20">
            <a:extLst>
              <a:ext uri="{FF2B5EF4-FFF2-40B4-BE49-F238E27FC236}">
                <a16:creationId xmlns:a16="http://schemas.microsoft.com/office/drawing/2014/main" id="{89B4ECF2-AFEE-5746-8842-6F719DA1FCA2}"/>
              </a:ext>
            </a:extLst>
          </p:cNvPr>
          <p:cNvPicPr>
            <a:picLocks noChangeAspect="1"/>
          </p:cNvPicPr>
          <p:nvPr/>
        </p:nvPicPr>
        <p:blipFill>
          <a:blip r:embed="rId6">
            <a:duotone>
              <a:prstClr val="black"/>
              <a:schemeClr val="accent5">
                <a:tint val="45000"/>
                <a:satMod val="400000"/>
              </a:schemeClr>
            </a:duotone>
            <a:extLst>
              <a:ext uri="{96DAC541-7B7A-43D3-8B79-37D633B846F1}">
                <asvg:svgBlip xmlns:asvg="http://schemas.microsoft.com/office/drawing/2016/SVG/main" r:embed="rId7"/>
              </a:ext>
            </a:extLst>
          </a:blip>
          <a:stretch>
            <a:fillRect/>
          </a:stretch>
        </p:blipFill>
        <p:spPr>
          <a:xfrm>
            <a:off x="53151" y="2948391"/>
            <a:ext cx="471950" cy="536042"/>
          </a:xfrm>
          <a:prstGeom prst="rect">
            <a:avLst/>
          </a:prstGeom>
        </p:spPr>
      </p:pic>
      <p:pic>
        <p:nvPicPr>
          <p:cNvPr id="6" name="Imagen 5">
            <a:extLst>
              <a:ext uri="{FF2B5EF4-FFF2-40B4-BE49-F238E27FC236}">
                <a16:creationId xmlns:a16="http://schemas.microsoft.com/office/drawing/2014/main" id="{8F574406-075E-4808-8B68-551CD69026DC}"/>
              </a:ext>
            </a:extLst>
          </p:cNvPr>
          <p:cNvPicPr>
            <a:picLocks noChangeAspect="1"/>
          </p:cNvPicPr>
          <p:nvPr/>
        </p:nvPicPr>
        <p:blipFill rotWithShape="1">
          <a:blip r:embed="rId8"/>
          <a:srcRect l="2979"/>
          <a:stretch/>
        </p:blipFill>
        <p:spPr>
          <a:xfrm>
            <a:off x="2715942" y="3433399"/>
            <a:ext cx="2087141" cy="1608501"/>
          </a:xfrm>
          <a:prstGeom prst="rect">
            <a:avLst/>
          </a:prstGeom>
        </p:spPr>
      </p:pic>
      <p:pic>
        <p:nvPicPr>
          <p:cNvPr id="9" name="Imagen 8">
            <a:extLst>
              <a:ext uri="{FF2B5EF4-FFF2-40B4-BE49-F238E27FC236}">
                <a16:creationId xmlns:a16="http://schemas.microsoft.com/office/drawing/2014/main" id="{2D5CD6F7-D1E4-4F31-A7A8-FC6A580A715E}"/>
              </a:ext>
            </a:extLst>
          </p:cNvPr>
          <p:cNvPicPr>
            <a:picLocks noChangeAspect="1"/>
          </p:cNvPicPr>
          <p:nvPr/>
        </p:nvPicPr>
        <p:blipFill rotWithShape="1">
          <a:blip r:embed="rId9"/>
          <a:srcRect b="2743"/>
          <a:stretch/>
        </p:blipFill>
        <p:spPr>
          <a:xfrm>
            <a:off x="4948697" y="3433398"/>
            <a:ext cx="2087141" cy="1608501"/>
          </a:xfrm>
          <a:prstGeom prst="rect">
            <a:avLst/>
          </a:prstGeom>
        </p:spPr>
      </p:pic>
      <p:pic>
        <p:nvPicPr>
          <p:cNvPr id="11" name="Imagen 10">
            <a:extLst>
              <a:ext uri="{FF2B5EF4-FFF2-40B4-BE49-F238E27FC236}">
                <a16:creationId xmlns:a16="http://schemas.microsoft.com/office/drawing/2014/main" id="{60059AB2-F2EA-40A7-8396-E438569718AB}"/>
              </a:ext>
            </a:extLst>
          </p:cNvPr>
          <p:cNvPicPr>
            <a:picLocks noChangeAspect="1"/>
          </p:cNvPicPr>
          <p:nvPr/>
        </p:nvPicPr>
        <p:blipFill>
          <a:blip r:embed="rId10"/>
          <a:stretch>
            <a:fillRect/>
          </a:stretch>
        </p:blipFill>
        <p:spPr>
          <a:xfrm>
            <a:off x="7097917" y="3433398"/>
            <a:ext cx="1774620" cy="1608502"/>
          </a:xfrm>
          <a:prstGeom prst="rect">
            <a:avLst/>
          </a:prstGeom>
        </p:spPr>
      </p:pic>
      <p:pic>
        <p:nvPicPr>
          <p:cNvPr id="7" name="Imagen 6">
            <a:extLst>
              <a:ext uri="{FF2B5EF4-FFF2-40B4-BE49-F238E27FC236}">
                <a16:creationId xmlns:a16="http://schemas.microsoft.com/office/drawing/2014/main" id="{A06182CE-CF32-4D1B-8B76-650A056C6183}"/>
              </a:ext>
            </a:extLst>
          </p:cNvPr>
          <p:cNvPicPr>
            <a:picLocks noChangeAspect="1"/>
          </p:cNvPicPr>
          <p:nvPr/>
        </p:nvPicPr>
        <p:blipFill>
          <a:blip r:embed="rId11"/>
          <a:stretch>
            <a:fillRect/>
          </a:stretch>
        </p:blipFill>
        <p:spPr>
          <a:xfrm>
            <a:off x="5756115" y="673301"/>
            <a:ext cx="2724690" cy="2663559"/>
          </a:xfrm>
          <a:prstGeom prst="rect">
            <a:avLst/>
          </a:prstGeom>
        </p:spPr>
      </p:pic>
      <p:pic>
        <p:nvPicPr>
          <p:cNvPr id="1026" name="Picture 1">
            <a:extLst>
              <a:ext uri="{FF2B5EF4-FFF2-40B4-BE49-F238E27FC236}">
                <a16:creationId xmlns:a16="http://schemas.microsoft.com/office/drawing/2014/main" id="{96BF204D-6AAA-5EDB-04A0-B3231ECBC859}"/>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8972" t="23534" r="16209"/>
          <a:stretch/>
        </p:blipFill>
        <p:spPr bwMode="auto">
          <a:xfrm>
            <a:off x="670715" y="3433398"/>
            <a:ext cx="1983148" cy="160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94AD5E3-3C5A-52F2-8C0B-1A7686F25B67}"/>
              </a:ext>
            </a:extLst>
          </p:cNvPr>
          <p:cNvSpPr/>
          <p:nvPr/>
        </p:nvSpPr>
        <p:spPr>
          <a:xfrm>
            <a:off x="1423622" y="3748491"/>
            <a:ext cx="684540" cy="64244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Tree>
    <p:extLst>
      <p:ext uri="{BB962C8B-B14F-4D97-AF65-F5344CB8AC3E}">
        <p14:creationId xmlns:p14="http://schemas.microsoft.com/office/powerpoint/2010/main" val="19965119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F5C3E-8803-6242-A9E1-063F2673D423}"/>
              </a:ext>
            </a:extLst>
          </p:cNvPr>
          <p:cNvSpPr>
            <a:spLocks noGrp="1"/>
          </p:cNvSpPr>
          <p:nvPr>
            <p:ph type="title"/>
          </p:nvPr>
        </p:nvSpPr>
        <p:spPr/>
        <p:txBody>
          <a:bodyPr/>
          <a:lstStyle/>
          <a:p>
            <a:r>
              <a:rPr lang="en-GB" sz="6600">
                <a:latin typeface="Cera Pro Black"/>
                <a:cs typeface="Arial"/>
              </a:rPr>
              <a:t>Layouts</a:t>
            </a:r>
            <a:endParaRPr lang="en-GB" sz="6600"/>
          </a:p>
        </p:txBody>
      </p:sp>
      <p:sp>
        <p:nvSpPr>
          <p:cNvPr id="4" name="Footer Placeholder 3">
            <a:extLst>
              <a:ext uri="{FF2B5EF4-FFF2-40B4-BE49-F238E27FC236}">
                <a16:creationId xmlns:a16="http://schemas.microsoft.com/office/drawing/2014/main" id="{41C24B35-4144-8545-881A-30803027A53C}"/>
              </a:ext>
            </a:extLst>
          </p:cNvPr>
          <p:cNvSpPr>
            <a:spLocks noGrp="1"/>
          </p:cNvSpPr>
          <p:nvPr>
            <p:ph type="ftr" sz="quarter" idx="13"/>
          </p:nvPr>
        </p:nvSpPr>
        <p:spPr/>
        <p:txBody>
          <a:bodyPr/>
          <a:lstStyle/>
          <a:p>
            <a:r>
              <a:rPr lang="en-US">
                <a:latin typeface="Cera Pro" pitchFamily="2" charset="0"/>
              </a:rPr>
              <a:t>©2020 The LEGO Group.</a:t>
            </a:r>
            <a:endParaRPr lang="en-GB">
              <a:latin typeface="Cera Pro" pitchFamily="2" charset="0"/>
            </a:endParaRPr>
          </a:p>
        </p:txBody>
      </p:sp>
      <p:pic>
        <p:nvPicPr>
          <p:cNvPr id="6" name="Graphic 5">
            <a:extLst>
              <a:ext uri="{FF2B5EF4-FFF2-40B4-BE49-F238E27FC236}">
                <a16:creationId xmlns:a16="http://schemas.microsoft.com/office/drawing/2014/main" id="{952B2579-0833-204F-90CD-5095FD00F80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09038" y="2120900"/>
            <a:ext cx="711200" cy="901700"/>
          </a:xfrm>
          <a:prstGeom prst="rect">
            <a:avLst/>
          </a:prstGeom>
        </p:spPr>
      </p:pic>
      <p:pic>
        <p:nvPicPr>
          <p:cNvPr id="8" name="Graphic 7">
            <a:extLst>
              <a:ext uri="{FF2B5EF4-FFF2-40B4-BE49-F238E27FC236}">
                <a16:creationId xmlns:a16="http://schemas.microsoft.com/office/drawing/2014/main" id="{BC5B8192-81FE-A249-9F03-D44FF7E49BB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77446" y="2523132"/>
            <a:ext cx="1066800" cy="762000"/>
          </a:xfrm>
          <a:prstGeom prst="rect">
            <a:avLst/>
          </a:prstGeom>
        </p:spPr>
      </p:pic>
      <p:pic>
        <p:nvPicPr>
          <p:cNvPr id="10" name="Graphic 9">
            <a:extLst>
              <a:ext uri="{FF2B5EF4-FFF2-40B4-BE49-F238E27FC236}">
                <a16:creationId xmlns:a16="http://schemas.microsoft.com/office/drawing/2014/main" id="{77662704-6531-A747-809B-73CB62B162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87580" y="1151532"/>
            <a:ext cx="1028700" cy="1168400"/>
          </a:xfrm>
          <a:prstGeom prst="rect">
            <a:avLst/>
          </a:prstGeom>
        </p:spPr>
      </p:pic>
    </p:spTree>
    <p:extLst>
      <p:ext uri="{BB962C8B-B14F-4D97-AF65-F5344CB8AC3E}">
        <p14:creationId xmlns:p14="http://schemas.microsoft.com/office/powerpoint/2010/main" val="1912778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EDACC01B-87F1-4616-B0F2-76506A513DA1}"/>
              </a:ext>
            </a:extLst>
          </p:cNvPr>
          <p:cNvGrpSpPr/>
          <p:nvPr/>
        </p:nvGrpSpPr>
        <p:grpSpPr>
          <a:xfrm>
            <a:off x="349192" y="1222568"/>
            <a:ext cx="8566012" cy="3773053"/>
            <a:chOff x="737256" y="943922"/>
            <a:chExt cx="6519889" cy="3625728"/>
          </a:xfrm>
        </p:grpSpPr>
        <p:grpSp>
          <p:nvGrpSpPr>
            <p:cNvPr id="23" name="Group 22">
              <a:extLst>
                <a:ext uri="{FF2B5EF4-FFF2-40B4-BE49-F238E27FC236}">
                  <a16:creationId xmlns:a16="http://schemas.microsoft.com/office/drawing/2014/main" id="{6E134E0E-F572-4A7E-B4F9-14D5E72FFAEF}"/>
                </a:ext>
              </a:extLst>
            </p:cNvPr>
            <p:cNvGrpSpPr/>
            <p:nvPr/>
          </p:nvGrpSpPr>
          <p:grpSpPr>
            <a:xfrm>
              <a:off x="737256" y="943922"/>
              <a:ext cx="6519889" cy="3625728"/>
              <a:chOff x="737256" y="943922"/>
              <a:chExt cx="6519889" cy="3625728"/>
            </a:xfrm>
          </p:grpSpPr>
          <p:sp>
            <p:nvSpPr>
              <p:cNvPr id="9" name="object 4">
                <a:extLst>
                  <a:ext uri="{FF2B5EF4-FFF2-40B4-BE49-F238E27FC236}">
                    <a16:creationId xmlns:a16="http://schemas.microsoft.com/office/drawing/2014/main" id="{E547EB93-5D36-4BF7-B973-3D08249E5A09}"/>
                  </a:ext>
                </a:extLst>
              </p:cNvPr>
              <p:cNvSpPr/>
              <p:nvPr/>
            </p:nvSpPr>
            <p:spPr>
              <a:xfrm>
                <a:off x="737256" y="943922"/>
                <a:ext cx="6519889" cy="3625728"/>
              </a:xfrm>
              <a:prstGeom prst="rect">
                <a:avLst/>
              </a:prstGeom>
              <a:blipFill>
                <a:blip r:embed="rId2" cstate="print"/>
                <a:stretch>
                  <a:fillRect/>
                </a:stretch>
              </a:blipFill>
            </p:spPr>
            <p:txBody>
              <a:bodyPr wrap="square" lIns="0" tIns="0" rIns="0" bIns="0" rtlCol="0"/>
              <a:lstStyle/>
              <a:p>
                <a:endParaRPr/>
              </a:p>
            </p:txBody>
          </p:sp>
          <p:grpSp>
            <p:nvGrpSpPr>
              <p:cNvPr id="8" name="Group 7">
                <a:extLst>
                  <a:ext uri="{FF2B5EF4-FFF2-40B4-BE49-F238E27FC236}">
                    <a16:creationId xmlns:a16="http://schemas.microsoft.com/office/drawing/2014/main" id="{1960C826-659F-4CCC-8B7A-C49DCC259160}"/>
                  </a:ext>
                </a:extLst>
              </p:cNvPr>
              <p:cNvGrpSpPr/>
              <p:nvPr/>
            </p:nvGrpSpPr>
            <p:grpSpPr>
              <a:xfrm>
                <a:off x="2734007" y="3159126"/>
                <a:ext cx="1666748" cy="1312570"/>
                <a:chOff x="3232150" y="3435858"/>
                <a:chExt cx="1666748" cy="1312570"/>
              </a:xfrm>
            </p:grpSpPr>
            <p:sp>
              <p:nvSpPr>
                <p:cNvPr id="12" name="object 8">
                  <a:extLst>
                    <a:ext uri="{FF2B5EF4-FFF2-40B4-BE49-F238E27FC236}">
                      <a16:creationId xmlns:a16="http://schemas.microsoft.com/office/drawing/2014/main" id="{0BEB8040-B41E-409E-88DB-0246BA8597E3}"/>
                    </a:ext>
                  </a:extLst>
                </p:cNvPr>
                <p:cNvSpPr/>
                <p:nvPr/>
              </p:nvSpPr>
              <p:spPr>
                <a:xfrm>
                  <a:off x="4464558" y="3435858"/>
                  <a:ext cx="434340" cy="370840"/>
                </a:xfrm>
                <a:custGeom>
                  <a:avLst/>
                  <a:gdLst/>
                  <a:ahLst/>
                  <a:cxnLst/>
                  <a:rect l="l" t="t" r="r" b="b"/>
                  <a:pathLst>
                    <a:path w="434339" h="370839">
                      <a:moveTo>
                        <a:pt x="0" y="370332"/>
                      </a:moveTo>
                      <a:lnTo>
                        <a:pt x="434339" y="370332"/>
                      </a:lnTo>
                      <a:lnTo>
                        <a:pt x="434339" y="0"/>
                      </a:lnTo>
                      <a:lnTo>
                        <a:pt x="0" y="0"/>
                      </a:lnTo>
                      <a:lnTo>
                        <a:pt x="0" y="370332"/>
                      </a:lnTo>
                      <a:close/>
                    </a:path>
                  </a:pathLst>
                </a:custGeom>
                <a:ln w="28575">
                  <a:solidFill>
                    <a:srgbClr val="000000"/>
                  </a:solidFill>
                </a:ln>
              </p:spPr>
              <p:txBody>
                <a:bodyPr wrap="square" lIns="0" tIns="0" rIns="0" bIns="0" rtlCol="0"/>
                <a:lstStyle/>
                <a:p>
                  <a:endParaRPr/>
                </a:p>
              </p:txBody>
            </p:sp>
            <p:sp>
              <p:nvSpPr>
                <p:cNvPr id="14" name="object 19">
                  <a:extLst>
                    <a:ext uri="{FF2B5EF4-FFF2-40B4-BE49-F238E27FC236}">
                      <a16:creationId xmlns:a16="http://schemas.microsoft.com/office/drawing/2014/main" id="{7CB8B648-D95D-4F70-A830-3A270984B4E4}"/>
                    </a:ext>
                  </a:extLst>
                </p:cNvPr>
                <p:cNvSpPr txBox="1"/>
                <p:nvPr/>
              </p:nvSpPr>
              <p:spPr>
                <a:xfrm>
                  <a:off x="3232150" y="4401718"/>
                  <a:ext cx="1101090" cy="346710"/>
                </a:xfrm>
                <a:prstGeom prst="rect">
                  <a:avLst/>
                </a:prstGeom>
              </p:spPr>
              <p:txBody>
                <a:bodyPr vert="horz" wrap="square" lIns="0" tIns="13335" rIns="0" bIns="0" rtlCol="0">
                  <a:spAutoFit/>
                </a:bodyPr>
                <a:lstStyle/>
                <a:p>
                  <a:pPr marL="169545" marR="5080" indent="-157480">
                    <a:lnSpc>
                      <a:spcPct val="100000"/>
                    </a:lnSpc>
                    <a:spcBef>
                      <a:spcPts val="105"/>
                    </a:spcBef>
                  </a:pPr>
                  <a:r>
                    <a:rPr sz="1050" b="1" spc="-5" err="1">
                      <a:latin typeface="Verdana"/>
                      <a:cs typeface="Verdana"/>
                    </a:rPr>
                    <a:t>Ac</a:t>
                  </a:r>
                  <a:r>
                    <a:rPr sz="1050" b="1" err="1">
                      <a:latin typeface="Verdana"/>
                      <a:cs typeface="Verdana"/>
                    </a:rPr>
                    <a:t>c</a:t>
                  </a:r>
                  <a:r>
                    <a:rPr sz="1050" b="1" spc="-10" err="1">
                      <a:latin typeface="Verdana"/>
                      <a:cs typeface="Verdana"/>
                    </a:rPr>
                    <a:t>e</a:t>
                  </a:r>
                  <a:r>
                    <a:rPr sz="1050" b="1" spc="-5" err="1">
                      <a:latin typeface="Verdana"/>
                      <a:cs typeface="Verdana"/>
                    </a:rPr>
                    <a:t>s</a:t>
                  </a:r>
                  <a:r>
                    <a:rPr sz="1050" b="1" spc="-10" err="1">
                      <a:latin typeface="Verdana"/>
                      <a:cs typeface="Verdana"/>
                    </a:rPr>
                    <a:t>o</a:t>
                  </a:r>
                  <a:r>
                    <a:rPr sz="1050" b="1">
                      <a:latin typeface="Verdana"/>
                      <a:cs typeface="Verdana"/>
                    </a:rPr>
                    <a:t>/Sali</a:t>
                  </a:r>
                  <a:r>
                    <a:rPr sz="1050" b="1" spc="0">
                      <a:latin typeface="Verdana"/>
                      <a:cs typeface="Verdana"/>
                    </a:rPr>
                    <a:t>d</a:t>
                  </a:r>
                  <a:r>
                    <a:rPr sz="1050" b="1">
                      <a:latin typeface="Verdana"/>
                      <a:cs typeface="Verdana"/>
                    </a:rPr>
                    <a:t>a  </a:t>
                  </a:r>
                  <a:r>
                    <a:rPr sz="1050" b="1" err="1">
                      <a:latin typeface="Verdana"/>
                      <a:cs typeface="Verdana"/>
                    </a:rPr>
                    <a:t>Caseta</a:t>
                  </a:r>
                  <a:r>
                    <a:rPr sz="1050" b="1" spc="-110">
                      <a:latin typeface="Verdana"/>
                      <a:cs typeface="Verdana"/>
                    </a:rPr>
                    <a:t> </a:t>
                  </a:r>
                  <a:r>
                    <a:rPr sz="1050" b="1">
                      <a:latin typeface="Verdana"/>
                      <a:cs typeface="Verdana"/>
                    </a:rPr>
                    <a:t>#4</a:t>
                  </a:r>
                  <a:endParaRPr sz="1050">
                    <a:latin typeface="Verdana"/>
                    <a:cs typeface="Verdana"/>
                  </a:endParaRPr>
                </a:p>
              </p:txBody>
            </p:sp>
            <p:sp>
              <p:nvSpPr>
                <p:cNvPr id="15" name="object 25">
                  <a:extLst>
                    <a:ext uri="{FF2B5EF4-FFF2-40B4-BE49-F238E27FC236}">
                      <a16:creationId xmlns:a16="http://schemas.microsoft.com/office/drawing/2014/main" id="{64670185-858C-4446-A730-07344A77028B}"/>
                    </a:ext>
                  </a:extLst>
                </p:cNvPr>
                <p:cNvSpPr/>
                <p:nvPr/>
              </p:nvSpPr>
              <p:spPr>
                <a:xfrm>
                  <a:off x="3812921" y="3859529"/>
                  <a:ext cx="759460" cy="539115"/>
                </a:xfrm>
                <a:custGeom>
                  <a:avLst/>
                  <a:gdLst/>
                  <a:ahLst/>
                  <a:cxnLst/>
                  <a:rect l="l" t="t" r="r" b="b"/>
                  <a:pathLst>
                    <a:path w="759460" h="539114">
                      <a:moveTo>
                        <a:pt x="691465" y="36044"/>
                      </a:moveTo>
                      <a:lnTo>
                        <a:pt x="0" y="522935"/>
                      </a:lnTo>
                      <a:lnTo>
                        <a:pt x="10921" y="538505"/>
                      </a:lnTo>
                      <a:lnTo>
                        <a:pt x="702472" y="51654"/>
                      </a:lnTo>
                      <a:lnTo>
                        <a:pt x="691465" y="36044"/>
                      </a:lnTo>
                      <a:close/>
                    </a:path>
                    <a:path w="759460" h="539114">
                      <a:moveTo>
                        <a:pt x="743768" y="28765"/>
                      </a:moveTo>
                      <a:lnTo>
                        <a:pt x="701801" y="28765"/>
                      </a:lnTo>
                      <a:lnTo>
                        <a:pt x="712851" y="44348"/>
                      </a:lnTo>
                      <a:lnTo>
                        <a:pt x="702472" y="51654"/>
                      </a:lnTo>
                      <a:lnTo>
                        <a:pt x="718946" y="75018"/>
                      </a:lnTo>
                      <a:lnTo>
                        <a:pt x="743768" y="28765"/>
                      </a:lnTo>
                      <a:close/>
                    </a:path>
                    <a:path w="759460" h="539114">
                      <a:moveTo>
                        <a:pt x="701801" y="28765"/>
                      </a:moveTo>
                      <a:lnTo>
                        <a:pt x="691465" y="36044"/>
                      </a:lnTo>
                      <a:lnTo>
                        <a:pt x="702472" y="51654"/>
                      </a:lnTo>
                      <a:lnTo>
                        <a:pt x="712851" y="44348"/>
                      </a:lnTo>
                      <a:lnTo>
                        <a:pt x="701801" y="28765"/>
                      </a:lnTo>
                      <a:close/>
                    </a:path>
                    <a:path w="759460" h="539114">
                      <a:moveTo>
                        <a:pt x="759205" y="0"/>
                      </a:moveTo>
                      <a:lnTo>
                        <a:pt x="675004" y="12700"/>
                      </a:lnTo>
                      <a:lnTo>
                        <a:pt x="691465" y="36044"/>
                      </a:lnTo>
                      <a:lnTo>
                        <a:pt x="701801" y="28765"/>
                      </a:lnTo>
                      <a:lnTo>
                        <a:pt x="743768" y="28765"/>
                      </a:lnTo>
                      <a:lnTo>
                        <a:pt x="759205" y="0"/>
                      </a:lnTo>
                      <a:close/>
                    </a:path>
                  </a:pathLst>
                </a:custGeom>
                <a:solidFill>
                  <a:srgbClr val="000000"/>
                </a:solidFill>
              </p:spPr>
              <p:txBody>
                <a:bodyPr wrap="square" lIns="0" tIns="0" rIns="0" bIns="0" rtlCol="0"/>
                <a:lstStyle/>
                <a:p>
                  <a:endParaRPr/>
                </a:p>
              </p:txBody>
            </p:sp>
          </p:grpSp>
          <p:grpSp>
            <p:nvGrpSpPr>
              <p:cNvPr id="16" name="Group 15">
                <a:extLst>
                  <a:ext uri="{FF2B5EF4-FFF2-40B4-BE49-F238E27FC236}">
                    <a16:creationId xmlns:a16="http://schemas.microsoft.com/office/drawing/2014/main" id="{B6D5EB7D-8C6C-4500-A9FD-68C9D7EAC08D}"/>
                  </a:ext>
                </a:extLst>
              </p:cNvPr>
              <p:cNvGrpSpPr/>
              <p:nvPr/>
            </p:nvGrpSpPr>
            <p:grpSpPr>
              <a:xfrm>
                <a:off x="1217182" y="2636144"/>
                <a:ext cx="5498465" cy="679069"/>
                <a:chOff x="1727707" y="2836417"/>
                <a:chExt cx="5498465" cy="679069"/>
              </a:xfrm>
            </p:grpSpPr>
            <p:sp>
              <p:nvSpPr>
                <p:cNvPr id="17" name="object 9">
                  <a:extLst>
                    <a:ext uri="{FF2B5EF4-FFF2-40B4-BE49-F238E27FC236}">
                      <a16:creationId xmlns:a16="http://schemas.microsoft.com/office/drawing/2014/main" id="{04858B11-BDE8-40FA-B40A-81CB44D49BDC}"/>
                    </a:ext>
                  </a:extLst>
                </p:cNvPr>
                <p:cNvSpPr/>
                <p:nvPr/>
              </p:nvSpPr>
              <p:spPr>
                <a:xfrm>
                  <a:off x="1800605" y="2836417"/>
                  <a:ext cx="2848610" cy="327025"/>
                </a:xfrm>
                <a:custGeom>
                  <a:avLst/>
                  <a:gdLst/>
                  <a:ahLst/>
                  <a:cxnLst/>
                  <a:rect l="l" t="t" r="r" b="b"/>
                  <a:pathLst>
                    <a:path w="2848610" h="327025">
                      <a:moveTo>
                        <a:pt x="2845308" y="0"/>
                      </a:moveTo>
                      <a:lnTo>
                        <a:pt x="2759964" y="8381"/>
                      </a:lnTo>
                      <a:lnTo>
                        <a:pt x="2762758" y="36830"/>
                      </a:lnTo>
                      <a:lnTo>
                        <a:pt x="2848102" y="28448"/>
                      </a:lnTo>
                      <a:lnTo>
                        <a:pt x="2845308" y="0"/>
                      </a:lnTo>
                      <a:close/>
                    </a:path>
                    <a:path w="2848610" h="327025">
                      <a:moveTo>
                        <a:pt x="2731516" y="11049"/>
                      </a:moveTo>
                      <a:lnTo>
                        <a:pt x="2646172" y="19431"/>
                      </a:lnTo>
                      <a:lnTo>
                        <a:pt x="2648966" y="47879"/>
                      </a:lnTo>
                      <a:lnTo>
                        <a:pt x="2734310" y="39496"/>
                      </a:lnTo>
                      <a:lnTo>
                        <a:pt x="2731516" y="11049"/>
                      </a:lnTo>
                      <a:close/>
                    </a:path>
                    <a:path w="2848610" h="327025">
                      <a:moveTo>
                        <a:pt x="2617723" y="22225"/>
                      </a:moveTo>
                      <a:lnTo>
                        <a:pt x="2532380" y="30606"/>
                      </a:lnTo>
                      <a:lnTo>
                        <a:pt x="2535173" y="59055"/>
                      </a:lnTo>
                      <a:lnTo>
                        <a:pt x="2620518" y="50673"/>
                      </a:lnTo>
                      <a:lnTo>
                        <a:pt x="2617723" y="22225"/>
                      </a:lnTo>
                      <a:close/>
                    </a:path>
                    <a:path w="2848610" h="327025">
                      <a:moveTo>
                        <a:pt x="2503932" y="33274"/>
                      </a:moveTo>
                      <a:lnTo>
                        <a:pt x="2418715" y="41656"/>
                      </a:lnTo>
                      <a:lnTo>
                        <a:pt x="2421509" y="70104"/>
                      </a:lnTo>
                      <a:lnTo>
                        <a:pt x="2506726" y="61721"/>
                      </a:lnTo>
                      <a:lnTo>
                        <a:pt x="2503932" y="33274"/>
                      </a:lnTo>
                      <a:close/>
                    </a:path>
                    <a:path w="2848610" h="327025">
                      <a:moveTo>
                        <a:pt x="2390267" y="44450"/>
                      </a:moveTo>
                      <a:lnTo>
                        <a:pt x="2304922" y="52831"/>
                      </a:lnTo>
                      <a:lnTo>
                        <a:pt x="2307717" y="81152"/>
                      </a:lnTo>
                      <a:lnTo>
                        <a:pt x="2393060" y="72898"/>
                      </a:lnTo>
                      <a:lnTo>
                        <a:pt x="2390267" y="44450"/>
                      </a:lnTo>
                      <a:close/>
                    </a:path>
                    <a:path w="2848610" h="327025">
                      <a:moveTo>
                        <a:pt x="2276474" y="55499"/>
                      </a:moveTo>
                      <a:lnTo>
                        <a:pt x="2191131" y="63881"/>
                      </a:lnTo>
                      <a:lnTo>
                        <a:pt x="2193924" y="92329"/>
                      </a:lnTo>
                      <a:lnTo>
                        <a:pt x="2279269" y="83946"/>
                      </a:lnTo>
                      <a:lnTo>
                        <a:pt x="2276474" y="55499"/>
                      </a:lnTo>
                      <a:close/>
                    </a:path>
                    <a:path w="2848610" h="327025">
                      <a:moveTo>
                        <a:pt x="2162683" y="66675"/>
                      </a:moveTo>
                      <a:lnTo>
                        <a:pt x="2077339" y="75056"/>
                      </a:lnTo>
                      <a:lnTo>
                        <a:pt x="2080133" y="103377"/>
                      </a:lnTo>
                      <a:lnTo>
                        <a:pt x="2165477" y="95123"/>
                      </a:lnTo>
                      <a:lnTo>
                        <a:pt x="2162683" y="66675"/>
                      </a:lnTo>
                      <a:close/>
                    </a:path>
                    <a:path w="2848610" h="327025">
                      <a:moveTo>
                        <a:pt x="2048891" y="77724"/>
                      </a:moveTo>
                      <a:lnTo>
                        <a:pt x="1963673" y="86106"/>
                      </a:lnTo>
                      <a:lnTo>
                        <a:pt x="1966468" y="114554"/>
                      </a:lnTo>
                      <a:lnTo>
                        <a:pt x="2051684" y="106171"/>
                      </a:lnTo>
                      <a:lnTo>
                        <a:pt x="2048891" y="77724"/>
                      </a:lnTo>
                      <a:close/>
                    </a:path>
                    <a:path w="2848610" h="327025">
                      <a:moveTo>
                        <a:pt x="1935226" y="88900"/>
                      </a:moveTo>
                      <a:lnTo>
                        <a:pt x="1849882" y="97155"/>
                      </a:lnTo>
                      <a:lnTo>
                        <a:pt x="1852676" y="125602"/>
                      </a:lnTo>
                      <a:lnTo>
                        <a:pt x="1938020" y="117348"/>
                      </a:lnTo>
                      <a:lnTo>
                        <a:pt x="1935226" y="88900"/>
                      </a:lnTo>
                      <a:close/>
                    </a:path>
                    <a:path w="2848610" h="327025">
                      <a:moveTo>
                        <a:pt x="1821433" y="99949"/>
                      </a:moveTo>
                      <a:lnTo>
                        <a:pt x="1736090" y="108331"/>
                      </a:lnTo>
                      <a:lnTo>
                        <a:pt x="1738883" y="136779"/>
                      </a:lnTo>
                      <a:lnTo>
                        <a:pt x="1824228" y="128396"/>
                      </a:lnTo>
                      <a:lnTo>
                        <a:pt x="1821433" y="99949"/>
                      </a:lnTo>
                      <a:close/>
                    </a:path>
                    <a:path w="2848610" h="327025">
                      <a:moveTo>
                        <a:pt x="1707642" y="111125"/>
                      </a:moveTo>
                      <a:lnTo>
                        <a:pt x="1622297" y="119380"/>
                      </a:lnTo>
                      <a:lnTo>
                        <a:pt x="1625092" y="147827"/>
                      </a:lnTo>
                      <a:lnTo>
                        <a:pt x="1710435" y="139573"/>
                      </a:lnTo>
                      <a:lnTo>
                        <a:pt x="1707642" y="111125"/>
                      </a:lnTo>
                      <a:close/>
                    </a:path>
                    <a:path w="2848610" h="327025">
                      <a:moveTo>
                        <a:pt x="1593977" y="122174"/>
                      </a:moveTo>
                      <a:lnTo>
                        <a:pt x="1508633" y="130556"/>
                      </a:lnTo>
                      <a:lnTo>
                        <a:pt x="1511427" y="159004"/>
                      </a:lnTo>
                      <a:lnTo>
                        <a:pt x="1596644" y="150621"/>
                      </a:lnTo>
                      <a:lnTo>
                        <a:pt x="1593977" y="122174"/>
                      </a:lnTo>
                      <a:close/>
                    </a:path>
                    <a:path w="2848610" h="327025">
                      <a:moveTo>
                        <a:pt x="1480184" y="133350"/>
                      </a:moveTo>
                      <a:lnTo>
                        <a:pt x="1394841" y="141605"/>
                      </a:lnTo>
                      <a:lnTo>
                        <a:pt x="1397635" y="170052"/>
                      </a:lnTo>
                      <a:lnTo>
                        <a:pt x="1482979" y="161798"/>
                      </a:lnTo>
                      <a:lnTo>
                        <a:pt x="1480184" y="133350"/>
                      </a:lnTo>
                      <a:close/>
                    </a:path>
                    <a:path w="2848610" h="327025">
                      <a:moveTo>
                        <a:pt x="1366393" y="144399"/>
                      </a:moveTo>
                      <a:lnTo>
                        <a:pt x="1281049" y="152781"/>
                      </a:lnTo>
                      <a:lnTo>
                        <a:pt x="1283843" y="181229"/>
                      </a:lnTo>
                      <a:lnTo>
                        <a:pt x="1369187" y="172846"/>
                      </a:lnTo>
                      <a:lnTo>
                        <a:pt x="1366393" y="144399"/>
                      </a:lnTo>
                      <a:close/>
                    </a:path>
                    <a:path w="2848610" h="327025">
                      <a:moveTo>
                        <a:pt x="1252601" y="155575"/>
                      </a:moveTo>
                      <a:lnTo>
                        <a:pt x="1167383" y="163830"/>
                      </a:lnTo>
                      <a:lnTo>
                        <a:pt x="1170051" y="192277"/>
                      </a:lnTo>
                      <a:lnTo>
                        <a:pt x="1255395" y="184023"/>
                      </a:lnTo>
                      <a:lnTo>
                        <a:pt x="1252601" y="155575"/>
                      </a:lnTo>
                      <a:close/>
                    </a:path>
                    <a:path w="2848610" h="327025">
                      <a:moveTo>
                        <a:pt x="1138936" y="166624"/>
                      </a:moveTo>
                      <a:lnTo>
                        <a:pt x="1053592" y="175006"/>
                      </a:lnTo>
                      <a:lnTo>
                        <a:pt x="1056386" y="203454"/>
                      </a:lnTo>
                      <a:lnTo>
                        <a:pt x="1141602" y="195071"/>
                      </a:lnTo>
                      <a:lnTo>
                        <a:pt x="1138936" y="166624"/>
                      </a:lnTo>
                      <a:close/>
                    </a:path>
                    <a:path w="2848610" h="327025">
                      <a:moveTo>
                        <a:pt x="1025144" y="177800"/>
                      </a:moveTo>
                      <a:lnTo>
                        <a:pt x="939800" y="186055"/>
                      </a:lnTo>
                      <a:lnTo>
                        <a:pt x="942594" y="214502"/>
                      </a:lnTo>
                      <a:lnTo>
                        <a:pt x="1027938" y="206248"/>
                      </a:lnTo>
                      <a:lnTo>
                        <a:pt x="1025144" y="177800"/>
                      </a:lnTo>
                      <a:close/>
                    </a:path>
                    <a:path w="2848610" h="327025">
                      <a:moveTo>
                        <a:pt x="911351" y="188849"/>
                      </a:moveTo>
                      <a:lnTo>
                        <a:pt x="826007" y="197231"/>
                      </a:lnTo>
                      <a:lnTo>
                        <a:pt x="828801" y="225679"/>
                      </a:lnTo>
                      <a:lnTo>
                        <a:pt x="914145" y="217296"/>
                      </a:lnTo>
                      <a:lnTo>
                        <a:pt x="911351" y="188849"/>
                      </a:lnTo>
                      <a:close/>
                    </a:path>
                    <a:path w="2848610" h="327025">
                      <a:moveTo>
                        <a:pt x="797560" y="200025"/>
                      </a:moveTo>
                      <a:lnTo>
                        <a:pt x="712343" y="208280"/>
                      </a:lnTo>
                      <a:lnTo>
                        <a:pt x="715010" y="236727"/>
                      </a:lnTo>
                      <a:lnTo>
                        <a:pt x="800354" y="228473"/>
                      </a:lnTo>
                      <a:lnTo>
                        <a:pt x="797560" y="200025"/>
                      </a:lnTo>
                      <a:close/>
                    </a:path>
                    <a:path w="2848610" h="327025">
                      <a:moveTo>
                        <a:pt x="683894" y="211074"/>
                      </a:moveTo>
                      <a:lnTo>
                        <a:pt x="598551" y="219456"/>
                      </a:lnTo>
                      <a:lnTo>
                        <a:pt x="601344" y="247904"/>
                      </a:lnTo>
                      <a:lnTo>
                        <a:pt x="686688" y="239521"/>
                      </a:lnTo>
                      <a:lnTo>
                        <a:pt x="683894" y="211074"/>
                      </a:lnTo>
                      <a:close/>
                    </a:path>
                    <a:path w="2848610" h="327025">
                      <a:moveTo>
                        <a:pt x="570102" y="222250"/>
                      </a:moveTo>
                      <a:lnTo>
                        <a:pt x="484758" y="230505"/>
                      </a:lnTo>
                      <a:lnTo>
                        <a:pt x="487552" y="258952"/>
                      </a:lnTo>
                      <a:lnTo>
                        <a:pt x="572896" y="250698"/>
                      </a:lnTo>
                      <a:lnTo>
                        <a:pt x="570102" y="222250"/>
                      </a:lnTo>
                      <a:close/>
                    </a:path>
                    <a:path w="2848610" h="327025">
                      <a:moveTo>
                        <a:pt x="456311" y="233299"/>
                      </a:moveTo>
                      <a:lnTo>
                        <a:pt x="370967" y="241681"/>
                      </a:lnTo>
                      <a:lnTo>
                        <a:pt x="373761" y="270129"/>
                      </a:lnTo>
                      <a:lnTo>
                        <a:pt x="459105" y="261746"/>
                      </a:lnTo>
                      <a:lnTo>
                        <a:pt x="456311" y="233299"/>
                      </a:lnTo>
                      <a:close/>
                    </a:path>
                    <a:path w="2848610" h="327025">
                      <a:moveTo>
                        <a:pt x="342519" y="244475"/>
                      </a:moveTo>
                      <a:lnTo>
                        <a:pt x="257301" y="252730"/>
                      </a:lnTo>
                      <a:lnTo>
                        <a:pt x="259969" y="281177"/>
                      </a:lnTo>
                      <a:lnTo>
                        <a:pt x="345313" y="272923"/>
                      </a:lnTo>
                      <a:lnTo>
                        <a:pt x="342519" y="244475"/>
                      </a:lnTo>
                      <a:close/>
                    </a:path>
                    <a:path w="2848610" h="327025">
                      <a:moveTo>
                        <a:pt x="228854" y="255524"/>
                      </a:moveTo>
                      <a:lnTo>
                        <a:pt x="143510" y="263906"/>
                      </a:lnTo>
                      <a:lnTo>
                        <a:pt x="146304" y="292354"/>
                      </a:lnTo>
                      <a:lnTo>
                        <a:pt x="231648" y="283971"/>
                      </a:lnTo>
                      <a:lnTo>
                        <a:pt x="228854" y="255524"/>
                      </a:lnTo>
                      <a:close/>
                    </a:path>
                    <a:path w="2848610" h="327025">
                      <a:moveTo>
                        <a:pt x="81152" y="241300"/>
                      </a:moveTo>
                      <a:lnTo>
                        <a:pt x="0" y="292226"/>
                      </a:lnTo>
                      <a:lnTo>
                        <a:pt x="89535" y="326517"/>
                      </a:lnTo>
                      <a:lnTo>
                        <a:pt x="86874" y="299465"/>
                      </a:lnTo>
                      <a:lnTo>
                        <a:pt x="72517" y="299465"/>
                      </a:lnTo>
                      <a:lnTo>
                        <a:pt x="69723" y="271018"/>
                      </a:lnTo>
                      <a:lnTo>
                        <a:pt x="83942" y="269663"/>
                      </a:lnTo>
                      <a:lnTo>
                        <a:pt x="81152" y="241300"/>
                      </a:lnTo>
                      <a:close/>
                    </a:path>
                    <a:path w="2848610" h="327025">
                      <a:moveTo>
                        <a:pt x="83942" y="269663"/>
                      </a:moveTo>
                      <a:lnTo>
                        <a:pt x="69723" y="271018"/>
                      </a:lnTo>
                      <a:lnTo>
                        <a:pt x="72517" y="299465"/>
                      </a:lnTo>
                      <a:lnTo>
                        <a:pt x="86741" y="298111"/>
                      </a:lnTo>
                      <a:lnTo>
                        <a:pt x="83942" y="269663"/>
                      </a:lnTo>
                      <a:close/>
                    </a:path>
                    <a:path w="2848610" h="327025">
                      <a:moveTo>
                        <a:pt x="86741" y="298111"/>
                      </a:moveTo>
                      <a:lnTo>
                        <a:pt x="72517" y="299465"/>
                      </a:lnTo>
                      <a:lnTo>
                        <a:pt x="86874" y="299465"/>
                      </a:lnTo>
                      <a:lnTo>
                        <a:pt x="86741" y="298111"/>
                      </a:lnTo>
                      <a:close/>
                    </a:path>
                    <a:path w="2848610" h="327025">
                      <a:moveTo>
                        <a:pt x="115062" y="266700"/>
                      </a:moveTo>
                      <a:lnTo>
                        <a:pt x="83942" y="269663"/>
                      </a:lnTo>
                      <a:lnTo>
                        <a:pt x="86741" y="298111"/>
                      </a:lnTo>
                      <a:lnTo>
                        <a:pt x="117856" y="295148"/>
                      </a:lnTo>
                      <a:lnTo>
                        <a:pt x="115062" y="266700"/>
                      </a:lnTo>
                      <a:close/>
                    </a:path>
                  </a:pathLst>
                </a:custGeom>
                <a:solidFill>
                  <a:srgbClr val="FF0000"/>
                </a:solidFill>
              </p:spPr>
              <p:txBody>
                <a:bodyPr wrap="square" lIns="0" tIns="0" rIns="0" bIns="0" rtlCol="0"/>
                <a:lstStyle/>
                <a:p>
                  <a:endParaRPr/>
                </a:p>
              </p:txBody>
            </p:sp>
            <p:sp>
              <p:nvSpPr>
                <p:cNvPr id="18" name="object 10">
                  <a:extLst>
                    <a:ext uri="{FF2B5EF4-FFF2-40B4-BE49-F238E27FC236}">
                      <a16:creationId xmlns:a16="http://schemas.microsoft.com/office/drawing/2014/main" id="{6FD5E5E6-4EAD-4688-B385-69294673DF1A}"/>
                    </a:ext>
                  </a:extLst>
                </p:cNvPr>
                <p:cNvSpPr/>
                <p:nvPr/>
              </p:nvSpPr>
              <p:spPr>
                <a:xfrm>
                  <a:off x="4972050" y="2981451"/>
                  <a:ext cx="2250440" cy="534035"/>
                </a:xfrm>
                <a:custGeom>
                  <a:avLst/>
                  <a:gdLst/>
                  <a:ahLst/>
                  <a:cxnLst/>
                  <a:rect l="l" t="t" r="r" b="b"/>
                  <a:pathLst>
                    <a:path w="2250440" h="534035">
                      <a:moveTo>
                        <a:pt x="6096" y="0"/>
                      </a:moveTo>
                      <a:lnTo>
                        <a:pt x="0" y="27940"/>
                      </a:lnTo>
                      <a:lnTo>
                        <a:pt x="83692" y="46355"/>
                      </a:lnTo>
                      <a:lnTo>
                        <a:pt x="89788" y="18542"/>
                      </a:lnTo>
                      <a:lnTo>
                        <a:pt x="6096" y="0"/>
                      </a:lnTo>
                      <a:close/>
                    </a:path>
                    <a:path w="2250440" h="534035">
                      <a:moveTo>
                        <a:pt x="117728" y="24637"/>
                      </a:moveTo>
                      <a:lnTo>
                        <a:pt x="111633" y="52578"/>
                      </a:lnTo>
                      <a:lnTo>
                        <a:pt x="195325" y="71120"/>
                      </a:lnTo>
                      <a:lnTo>
                        <a:pt x="201422" y="43180"/>
                      </a:lnTo>
                      <a:lnTo>
                        <a:pt x="117728" y="24637"/>
                      </a:lnTo>
                      <a:close/>
                    </a:path>
                    <a:path w="2250440" h="534035">
                      <a:moveTo>
                        <a:pt x="229362" y="49403"/>
                      </a:moveTo>
                      <a:lnTo>
                        <a:pt x="223138" y="77216"/>
                      </a:lnTo>
                      <a:lnTo>
                        <a:pt x="306832" y="95758"/>
                      </a:lnTo>
                      <a:lnTo>
                        <a:pt x="313054" y="67818"/>
                      </a:lnTo>
                      <a:lnTo>
                        <a:pt x="229362" y="49403"/>
                      </a:lnTo>
                      <a:close/>
                    </a:path>
                    <a:path w="2250440" h="534035">
                      <a:moveTo>
                        <a:pt x="340995" y="74041"/>
                      </a:moveTo>
                      <a:lnTo>
                        <a:pt x="334772" y="101854"/>
                      </a:lnTo>
                      <a:lnTo>
                        <a:pt x="418464" y="120396"/>
                      </a:lnTo>
                      <a:lnTo>
                        <a:pt x="424688" y="92456"/>
                      </a:lnTo>
                      <a:lnTo>
                        <a:pt x="340995" y="74041"/>
                      </a:lnTo>
                      <a:close/>
                    </a:path>
                    <a:path w="2250440" h="534035">
                      <a:moveTo>
                        <a:pt x="452500" y="98679"/>
                      </a:moveTo>
                      <a:lnTo>
                        <a:pt x="446404" y="126618"/>
                      </a:lnTo>
                      <a:lnTo>
                        <a:pt x="530098" y="145034"/>
                      </a:lnTo>
                      <a:lnTo>
                        <a:pt x="536321" y="117221"/>
                      </a:lnTo>
                      <a:lnTo>
                        <a:pt x="452500" y="98679"/>
                      </a:lnTo>
                      <a:close/>
                    </a:path>
                    <a:path w="2250440" h="534035">
                      <a:moveTo>
                        <a:pt x="564134" y="123317"/>
                      </a:moveTo>
                      <a:lnTo>
                        <a:pt x="558038" y="151256"/>
                      </a:lnTo>
                      <a:lnTo>
                        <a:pt x="641730" y="169672"/>
                      </a:lnTo>
                      <a:lnTo>
                        <a:pt x="647826" y="141859"/>
                      </a:lnTo>
                      <a:lnTo>
                        <a:pt x="564134" y="123317"/>
                      </a:lnTo>
                      <a:close/>
                    </a:path>
                    <a:path w="2250440" h="534035">
                      <a:moveTo>
                        <a:pt x="675766" y="147955"/>
                      </a:moveTo>
                      <a:lnTo>
                        <a:pt x="669544" y="175895"/>
                      </a:lnTo>
                      <a:lnTo>
                        <a:pt x="753363" y="194437"/>
                      </a:lnTo>
                      <a:lnTo>
                        <a:pt x="759460" y="166497"/>
                      </a:lnTo>
                      <a:lnTo>
                        <a:pt x="675766" y="147955"/>
                      </a:lnTo>
                      <a:close/>
                    </a:path>
                    <a:path w="2250440" h="534035">
                      <a:moveTo>
                        <a:pt x="787400" y="172720"/>
                      </a:moveTo>
                      <a:lnTo>
                        <a:pt x="781176" y="200533"/>
                      </a:lnTo>
                      <a:lnTo>
                        <a:pt x="864870" y="219075"/>
                      </a:lnTo>
                      <a:lnTo>
                        <a:pt x="871092" y="191135"/>
                      </a:lnTo>
                      <a:lnTo>
                        <a:pt x="787400" y="172720"/>
                      </a:lnTo>
                      <a:close/>
                    </a:path>
                    <a:path w="2250440" h="534035">
                      <a:moveTo>
                        <a:pt x="899033" y="197358"/>
                      </a:moveTo>
                      <a:lnTo>
                        <a:pt x="892810" y="225171"/>
                      </a:lnTo>
                      <a:lnTo>
                        <a:pt x="976502" y="243712"/>
                      </a:lnTo>
                      <a:lnTo>
                        <a:pt x="982726" y="215773"/>
                      </a:lnTo>
                      <a:lnTo>
                        <a:pt x="899033" y="197358"/>
                      </a:lnTo>
                      <a:close/>
                    </a:path>
                    <a:path w="2250440" h="534035">
                      <a:moveTo>
                        <a:pt x="1010538" y="221996"/>
                      </a:moveTo>
                      <a:lnTo>
                        <a:pt x="1004442" y="249936"/>
                      </a:lnTo>
                      <a:lnTo>
                        <a:pt x="1088136" y="268350"/>
                      </a:lnTo>
                      <a:lnTo>
                        <a:pt x="1094359" y="240537"/>
                      </a:lnTo>
                      <a:lnTo>
                        <a:pt x="1010538" y="221996"/>
                      </a:lnTo>
                      <a:close/>
                    </a:path>
                    <a:path w="2250440" h="534035">
                      <a:moveTo>
                        <a:pt x="1122172" y="246634"/>
                      </a:moveTo>
                      <a:lnTo>
                        <a:pt x="1116076" y="274574"/>
                      </a:lnTo>
                      <a:lnTo>
                        <a:pt x="1199769" y="292989"/>
                      </a:lnTo>
                      <a:lnTo>
                        <a:pt x="1205864" y="265175"/>
                      </a:lnTo>
                      <a:lnTo>
                        <a:pt x="1122172" y="246634"/>
                      </a:lnTo>
                      <a:close/>
                    </a:path>
                    <a:path w="2250440" h="534035">
                      <a:moveTo>
                        <a:pt x="1233804" y="271272"/>
                      </a:moveTo>
                      <a:lnTo>
                        <a:pt x="1227582" y="299212"/>
                      </a:lnTo>
                      <a:lnTo>
                        <a:pt x="1311402" y="317754"/>
                      </a:lnTo>
                      <a:lnTo>
                        <a:pt x="1317498" y="289814"/>
                      </a:lnTo>
                      <a:lnTo>
                        <a:pt x="1233804" y="271272"/>
                      </a:lnTo>
                      <a:close/>
                    </a:path>
                    <a:path w="2250440" h="534035">
                      <a:moveTo>
                        <a:pt x="1345438" y="296037"/>
                      </a:moveTo>
                      <a:lnTo>
                        <a:pt x="1339214" y="323850"/>
                      </a:lnTo>
                      <a:lnTo>
                        <a:pt x="1422908" y="342392"/>
                      </a:lnTo>
                      <a:lnTo>
                        <a:pt x="1429130" y="314452"/>
                      </a:lnTo>
                      <a:lnTo>
                        <a:pt x="1345438" y="296037"/>
                      </a:lnTo>
                      <a:close/>
                    </a:path>
                    <a:path w="2250440" h="534035">
                      <a:moveTo>
                        <a:pt x="1457071" y="320675"/>
                      </a:moveTo>
                      <a:lnTo>
                        <a:pt x="1450848" y="348488"/>
                      </a:lnTo>
                      <a:lnTo>
                        <a:pt x="1534541" y="367030"/>
                      </a:lnTo>
                      <a:lnTo>
                        <a:pt x="1540764" y="339090"/>
                      </a:lnTo>
                      <a:lnTo>
                        <a:pt x="1457071" y="320675"/>
                      </a:lnTo>
                      <a:close/>
                    </a:path>
                    <a:path w="2250440" h="534035">
                      <a:moveTo>
                        <a:pt x="1568577" y="345313"/>
                      </a:moveTo>
                      <a:lnTo>
                        <a:pt x="1562480" y="373253"/>
                      </a:lnTo>
                      <a:lnTo>
                        <a:pt x="1646174" y="391668"/>
                      </a:lnTo>
                      <a:lnTo>
                        <a:pt x="1652397" y="363855"/>
                      </a:lnTo>
                      <a:lnTo>
                        <a:pt x="1568577" y="345313"/>
                      </a:lnTo>
                      <a:close/>
                    </a:path>
                    <a:path w="2250440" h="534035">
                      <a:moveTo>
                        <a:pt x="1680209" y="369950"/>
                      </a:moveTo>
                      <a:lnTo>
                        <a:pt x="1674114" y="397891"/>
                      </a:lnTo>
                      <a:lnTo>
                        <a:pt x="1757806" y="416306"/>
                      </a:lnTo>
                      <a:lnTo>
                        <a:pt x="1763902" y="388493"/>
                      </a:lnTo>
                      <a:lnTo>
                        <a:pt x="1680209" y="369950"/>
                      </a:lnTo>
                      <a:close/>
                    </a:path>
                    <a:path w="2250440" h="534035">
                      <a:moveTo>
                        <a:pt x="1791843" y="394589"/>
                      </a:moveTo>
                      <a:lnTo>
                        <a:pt x="1785620" y="422529"/>
                      </a:lnTo>
                      <a:lnTo>
                        <a:pt x="1869440" y="441071"/>
                      </a:lnTo>
                      <a:lnTo>
                        <a:pt x="1875535" y="413131"/>
                      </a:lnTo>
                      <a:lnTo>
                        <a:pt x="1791843" y="394589"/>
                      </a:lnTo>
                      <a:close/>
                    </a:path>
                    <a:path w="2250440" h="534035">
                      <a:moveTo>
                        <a:pt x="1903476" y="419354"/>
                      </a:moveTo>
                      <a:lnTo>
                        <a:pt x="1897252" y="447167"/>
                      </a:lnTo>
                      <a:lnTo>
                        <a:pt x="1980946" y="465709"/>
                      </a:lnTo>
                      <a:lnTo>
                        <a:pt x="1987169" y="437769"/>
                      </a:lnTo>
                      <a:lnTo>
                        <a:pt x="1903476" y="419354"/>
                      </a:lnTo>
                      <a:close/>
                    </a:path>
                    <a:path w="2250440" h="534035">
                      <a:moveTo>
                        <a:pt x="2015108" y="443992"/>
                      </a:moveTo>
                      <a:lnTo>
                        <a:pt x="2008885" y="471805"/>
                      </a:lnTo>
                      <a:lnTo>
                        <a:pt x="2092578" y="490347"/>
                      </a:lnTo>
                      <a:lnTo>
                        <a:pt x="2098802" y="462406"/>
                      </a:lnTo>
                      <a:lnTo>
                        <a:pt x="2015108" y="443992"/>
                      </a:lnTo>
                      <a:close/>
                    </a:path>
                    <a:path w="2250440" h="534035">
                      <a:moveTo>
                        <a:pt x="2163285" y="505967"/>
                      </a:moveTo>
                      <a:lnTo>
                        <a:pt x="2157095" y="533908"/>
                      </a:lnTo>
                      <a:lnTo>
                        <a:pt x="2250058" y="510540"/>
                      </a:lnTo>
                      <a:lnTo>
                        <a:pt x="2248178" y="509016"/>
                      </a:lnTo>
                      <a:lnTo>
                        <a:pt x="2177160" y="509016"/>
                      </a:lnTo>
                      <a:lnTo>
                        <a:pt x="2163285" y="505967"/>
                      </a:lnTo>
                      <a:close/>
                    </a:path>
                    <a:path w="2250440" h="534035">
                      <a:moveTo>
                        <a:pt x="2169455" y="478118"/>
                      </a:moveTo>
                      <a:lnTo>
                        <a:pt x="2163285" y="505967"/>
                      </a:lnTo>
                      <a:lnTo>
                        <a:pt x="2177160" y="509016"/>
                      </a:lnTo>
                      <a:lnTo>
                        <a:pt x="2183383" y="481203"/>
                      </a:lnTo>
                      <a:lnTo>
                        <a:pt x="2169455" y="478118"/>
                      </a:lnTo>
                      <a:close/>
                    </a:path>
                    <a:path w="2250440" h="534035">
                      <a:moveTo>
                        <a:pt x="2175636" y="450215"/>
                      </a:moveTo>
                      <a:lnTo>
                        <a:pt x="2169455" y="478118"/>
                      </a:lnTo>
                      <a:lnTo>
                        <a:pt x="2183383" y="481203"/>
                      </a:lnTo>
                      <a:lnTo>
                        <a:pt x="2177160" y="509016"/>
                      </a:lnTo>
                      <a:lnTo>
                        <a:pt x="2248178" y="509016"/>
                      </a:lnTo>
                      <a:lnTo>
                        <a:pt x="2175636" y="450215"/>
                      </a:lnTo>
                      <a:close/>
                    </a:path>
                    <a:path w="2250440" h="534035">
                      <a:moveTo>
                        <a:pt x="2126615" y="468630"/>
                      </a:moveTo>
                      <a:lnTo>
                        <a:pt x="2120519" y="496570"/>
                      </a:lnTo>
                      <a:lnTo>
                        <a:pt x="2163285" y="505967"/>
                      </a:lnTo>
                      <a:lnTo>
                        <a:pt x="2169455" y="478118"/>
                      </a:lnTo>
                      <a:lnTo>
                        <a:pt x="2126615" y="468630"/>
                      </a:lnTo>
                      <a:close/>
                    </a:path>
                  </a:pathLst>
                </a:custGeom>
                <a:solidFill>
                  <a:srgbClr val="FF0000"/>
                </a:solidFill>
              </p:spPr>
              <p:txBody>
                <a:bodyPr wrap="square" lIns="0" tIns="0" rIns="0" bIns="0" rtlCol="0"/>
                <a:lstStyle/>
                <a:p>
                  <a:endParaRPr/>
                </a:p>
              </p:txBody>
            </p:sp>
            <p:sp>
              <p:nvSpPr>
                <p:cNvPr id="19" name="object 11">
                  <a:extLst>
                    <a:ext uri="{FF2B5EF4-FFF2-40B4-BE49-F238E27FC236}">
                      <a16:creationId xmlns:a16="http://schemas.microsoft.com/office/drawing/2014/main" id="{AE2979F8-9986-4277-AFF2-D4817898EC9C}"/>
                    </a:ext>
                  </a:extLst>
                </p:cNvPr>
                <p:cNvSpPr/>
                <p:nvPr/>
              </p:nvSpPr>
              <p:spPr>
                <a:xfrm>
                  <a:off x="4898897" y="2868041"/>
                  <a:ext cx="2327275" cy="540385"/>
                </a:xfrm>
                <a:custGeom>
                  <a:avLst/>
                  <a:gdLst/>
                  <a:ahLst/>
                  <a:cxnLst/>
                  <a:rect l="l" t="t" r="r" b="b"/>
                  <a:pathLst>
                    <a:path w="2327275" h="540385">
                      <a:moveTo>
                        <a:pt x="2243074" y="493902"/>
                      </a:moveTo>
                      <a:lnTo>
                        <a:pt x="2236978" y="521842"/>
                      </a:lnTo>
                      <a:lnTo>
                        <a:pt x="2320798" y="539876"/>
                      </a:lnTo>
                      <a:lnTo>
                        <a:pt x="2326894" y="511936"/>
                      </a:lnTo>
                      <a:lnTo>
                        <a:pt x="2243074" y="493902"/>
                      </a:lnTo>
                      <a:close/>
                    </a:path>
                    <a:path w="2327275" h="540385">
                      <a:moveTo>
                        <a:pt x="2131313" y="469772"/>
                      </a:moveTo>
                      <a:lnTo>
                        <a:pt x="2125345" y="497713"/>
                      </a:lnTo>
                      <a:lnTo>
                        <a:pt x="2209037" y="515746"/>
                      </a:lnTo>
                      <a:lnTo>
                        <a:pt x="2215133" y="487806"/>
                      </a:lnTo>
                      <a:lnTo>
                        <a:pt x="2131313" y="469772"/>
                      </a:lnTo>
                      <a:close/>
                    </a:path>
                    <a:path w="2327275" h="540385">
                      <a:moveTo>
                        <a:pt x="2019553" y="445515"/>
                      </a:moveTo>
                      <a:lnTo>
                        <a:pt x="2013584" y="473456"/>
                      </a:lnTo>
                      <a:lnTo>
                        <a:pt x="2097404" y="491616"/>
                      </a:lnTo>
                      <a:lnTo>
                        <a:pt x="2103374" y="463676"/>
                      </a:lnTo>
                      <a:lnTo>
                        <a:pt x="2019553" y="445515"/>
                      </a:lnTo>
                      <a:close/>
                    </a:path>
                    <a:path w="2327275" h="540385">
                      <a:moveTo>
                        <a:pt x="1907921" y="421385"/>
                      </a:moveTo>
                      <a:lnTo>
                        <a:pt x="1901825" y="449325"/>
                      </a:lnTo>
                      <a:lnTo>
                        <a:pt x="1985645" y="467486"/>
                      </a:lnTo>
                      <a:lnTo>
                        <a:pt x="1991613" y="439546"/>
                      </a:lnTo>
                      <a:lnTo>
                        <a:pt x="1907921" y="421385"/>
                      </a:lnTo>
                      <a:close/>
                    </a:path>
                    <a:path w="2327275" h="540385">
                      <a:moveTo>
                        <a:pt x="1796160" y="397256"/>
                      </a:moveTo>
                      <a:lnTo>
                        <a:pt x="1790065" y="425195"/>
                      </a:lnTo>
                      <a:lnTo>
                        <a:pt x="1873884" y="443356"/>
                      </a:lnTo>
                      <a:lnTo>
                        <a:pt x="1879980" y="415416"/>
                      </a:lnTo>
                      <a:lnTo>
                        <a:pt x="1796160" y="397256"/>
                      </a:lnTo>
                      <a:close/>
                    </a:path>
                    <a:path w="2327275" h="540385">
                      <a:moveTo>
                        <a:pt x="1684401" y="373125"/>
                      </a:moveTo>
                      <a:lnTo>
                        <a:pt x="1678431" y="401065"/>
                      </a:lnTo>
                      <a:lnTo>
                        <a:pt x="1762252" y="419226"/>
                      </a:lnTo>
                      <a:lnTo>
                        <a:pt x="1768221" y="391286"/>
                      </a:lnTo>
                      <a:lnTo>
                        <a:pt x="1684401" y="373125"/>
                      </a:lnTo>
                      <a:close/>
                    </a:path>
                    <a:path w="2327275" h="540385">
                      <a:moveTo>
                        <a:pt x="1572767" y="348995"/>
                      </a:moveTo>
                      <a:lnTo>
                        <a:pt x="1566672" y="376935"/>
                      </a:lnTo>
                      <a:lnTo>
                        <a:pt x="1650492" y="395096"/>
                      </a:lnTo>
                      <a:lnTo>
                        <a:pt x="1656460" y="367156"/>
                      </a:lnTo>
                      <a:lnTo>
                        <a:pt x="1572767" y="348995"/>
                      </a:lnTo>
                      <a:close/>
                    </a:path>
                    <a:path w="2327275" h="540385">
                      <a:moveTo>
                        <a:pt x="1461007" y="324865"/>
                      </a:moveTo>
                      <a:lnTo>
                        <a:pt x="1454912" y="352806"/>
                      </a:lnTo>
                      <a:lnTo>
                        <a:pt x="1538731" y="370839"/>
                      </a:lnTo>
                      <a:lnTo>
                        <a:pt x="1544827" y="343026"/>
                      </a:lnTo>
                      <a:lnTo>
                        <a:pt x="1461007" y="324865"/>
                      </a:lnTo>
                      <a:close/>
                    </a:path>
                    <a:path w="2327275" h="540385">
                      <a:moveTo>
                        <a:pt x="1349248" y="300735"/>
                      </a:moveTo>
                      <a:lnTo>
                        <a:pt x="1343278" y="328675"/>
                      </a:lnTo>
                      <a:lnTo>
                        <a:pt x="1426972" y="346709"/>
                      </a:lnTo>
                      <a:lnTo>
                        <a:pt x="1433067" y="318769"/>
                      </a:lnTo>
                      <a:lnTo>
                        <a:pt x="1349248" y="300735"/>
                      </a:lnTo>
                      <a:close/>
                    </a:path>
                    <a:path w="2327275" h="540385">
                      <a:moveTo>
                        <a:pt x="1237614" y="276606"/>
                      </a:moveTo>
                      <a:lnTo>
                        <a:pt x="1231518" y="304545"/>
                      </a:lnTo>
                      <a:lnTo>
                        <a:pt x="1315339" y="322579"/>
                      </a:lnTo>
                      <a:lnTo>
                        <a:pt x="1321307" y="294639"/>
                      </a:lnTo>
                      <a:lnTo>
                        <a:pt x="1237614" y="276606"/>
                      </a:lnTo>
                      <a:close/>
                    </a:path>
                    <a:path w="2327275" h="540385">
                      <a:moveTo>
                        <a:pt x="1125854" y="252475"/>
                      </a:moveTo>
                      <a:lnTo>
                        <a:pt x="1119759" y="280415"/>
                      </a:lnTo>
                      <a:lnTo>
                        <a:pt x="1203578" y="298450"/>
                      </a:lnTo>
                      <a:lnTo>
                        <a:pt x="1209675" y="270509"/>
                      </a:lnTo>
                      <a:lnTo>
                        <a:pt x="1125854" y="252475"/>
                      </a:lnTo>
                      <a:close/>
                    </a:path>
                    <a:path w="2327275" h="540385">
                      <a:moveTo>
                        <a:pt x="1014094" y="228345"/>
                      </a:moveTo>
                      <a:lnTo>
                        <a:pt x="1008126" y="256158"/>
                      </a:lnTo>
                      <a:lnTo>
                        <a:pt x="1091818" y="274319"/>
                      </a:lnTo>
                      <a:lnTo>
                        <a:pt x="1097914" y="246379"/>
                      </a:lnTo>
                      <a:lnTo>
                        <a:pt x="1014094" y="228345"/>
                      </a:lnTo>
                      <a:close/>
                    </a:path>
                    <a:path w="2327275" h="540385">
                      <a:moveTo>
                        <a:pt x="902335" y="204088"/>
                      </a:moveTo>
                      <a:lnTo>
                        <a:pt x="896365" y="232028"/>
                      </a:lnTo>
                      <a:lnTo>
                        <a:pt x="980186" y="250189"/>
                      </a:lnTo>
                      <a:lnTo>
                        <a:pt x="986154" y="222250"/>
                      </a:lnTo>
                      <a:lnTo>
                        <a:pt x="902335" y="204088"/>
                      </a:lnTo>
                      <a:close/>
                    </a:path>
                    <a:path w="2327275" h="540385">
                      <a:moveTo>
                        <a:pt x="790701" y="179958"/>
                      </a:moveTo>
                      <a:lnTo>
                        <a:pt x="784605" y="207898"/>
                      </a:lnTo>
                      <a:lnTo>
                        <a:pt x="868426" y="226059"/>
                      </a:lnTo>
                      <a:lnTo>
                        <a:pt x="874522" y="198119"/>
                      </a:lnTo>
                      <a:lnTo>
                        <a:pt x="790701" y="179958"/>
                      </a:lnTo>
                      <a:close/>
                    </a:path>
                    <a:path w="2327275" h="540385">
                      <a:moveTo>
                        <a:pt x="678941" y="155828"/>
                      </a:moveTo>
                      <a:lnTo>
                        <a:pt x="672973" y="183769"/>
                      </a:lnTo>
                      <a:lnTo>
                        <a:pt x="756665" y="201929"/>
                      </a:lnTo>
                      <a:lnTo>
                        <a:pt x="762762" y="173989"/>
                      </a:lnTo>
                      <a:lnTo>
                        <a:pt x="678941" y="155828"/>
                      </a:lnTo>
                      <a:close/>
                    </a:path>
                    <a:path w="2327275" h="540385">
                      <a:moveTo>
                        <a:pt x="567181" y="131698"/>
                      </a:moveTo>
                      <a:lnTo>
                        <a:pt x="561213" y="159638"/>
                      </a:lnTo>
                      <a:lnTo>
                        <a:pt x="645032" y="177800"/>
                      </a:lnTo>
                      <a:lnTo>
                        <a:pt x="651001" y="149859"/>
                      </a:lnTo>
                      <a:lnTo>
                        <a:pt x="567181" y="131698"/>
                      </a:lnTo>
                      <a:close/>
                    </a:path>
                    <a:path w="2327275" h="540385">
                      <a:moveTo>
                        <a:pt x="455549" y="107568"/>
                      </a:moveTo>
                      <a:lnTo>
                        <a:pt x="449452" y="135508"/>
                      </a:lnTo>
                      <a:lnTo>
                        <a:pt x="533273" y="153669"/>
                      </a:lnTo>
                      <a:lnTo>
                        <a:pt x="539241" y="125729"/>
                      </a:lnTo>
                      <a:lnTo>
                        <a:pt x="455549" y="107568"/>
                      </a:lnTo>
                      <a:close/>
                    </a:path>
                    <a:path w="2327275" h="540385">
                      <a:moveTo>
                        <a:pt x="343788" y="83438"/>
                      </a:moveTo>
                      <a:lnTo>
                        <a:pt x="337692" y="111378"/>
                      </a:lnTo>
                      <a:lnTo>
                        <a:pt x="421513" y="129412"/>
                      </a:lnTo>
                      <a:lnTo>
                        <a:pt x="427609" y="101472"/>
                      </a:lnTo>
                      <a:lnTo>
                        <a:pt x="343788" y="83438"/>
                      </a:lnTo>
                      <a:close/>
                    </a:path>
                    <a:path w="2327275" h="540385">
                      <a:moveTo>
                        <a:pt x="232028" y="59308"/>
                      </a:moveTo>
                      <a:lnTo>
                        <a:pt x="226060" y="87248"/>
                      </a:lnTo>
                      <a:lnTo>
                        <a:pt x="309879" y="105282"/>
                      </a:lnTo>
                      <a:lnTo>
                        <a:pt x="315849" y="77342"/>
                      </a:lnTo>
                      <a:lnTo>
                        <a:pt x="232028" y="59308"/>
                      </a:lnTo>
                      <a:close/>
                    </a:path>
                    <a:path w="2327275" h="540385">
                      <a:moveTo>
                        <a:pt x="120396" y="35178"/>
                      </a:moveTo>
                      <a:lnTo>
                        <a:pt x="114300" y="63118"/>
                      </a:lnTo>
                      <a:lnTo>
                        <a:pt x="198119" y="81152"/>
                      </a:lnTo>
                      <a:lnTo>
                        <a:pt x="204088" y="53212"/>
                      </a:lnTo>
                      <a:lnTo>
                        <a:pt x="120396" y="35178"/>
                      </a:lnTo>
                      <a:close/>
                    </a:path>
                    <a:path w="2327275" h="540385">
                      <a:moveTo>
                        <a:pt x="92837" y="0"/>
                      </a:moveTo>
                      <a:lnTo>
                        <a:pt x="0" y="23748"/>
                      </a:lnTo>
                      <a:lnTo>
                        <a:pt x="74675" y="83692"/>
                      </a:lnTo>
                      <a:lnTo>
                        <a:pt x="80725" y="55815"/>
                      </a:lnTo>
                      <a:lnTo>
                        <a:pt x="66801" y="52831"/>
                      </a:lnTo>
                      <a:lnTo>
                        <a:pt x="72898" y="24891"/>
                      </a:lnTo>
                      <a:lnTo>
                        <a:pt x="87435" y="24891"/>
                      </a:lnTo>
                      <a:lnTo>
                        <a:pt x="92837" y="0"/>
                      </a:lnTo>
                      <a:close/>
                    </a:path>
                    <a:path w="2327275" h="540385">
                      <a:moveTo>
                        <a:pt x="86789" y="27868"/>
                      </a:moveTo>
                      <a:lnTo>
                        <a:pt x="80725" y="55815"/>
                      </a:lnTo>
                      <a:lnTo>
                        <a:pt x="86360" y="57022"/>
                      </a:lnTo>
                      <a:lnTo>
                        <a:pt x="92455" y="29082"/>
                      </a:lnTo>
                      <a:lnTo>
                        <a:pt x="86789" y="27868"/>
                      </a:lnTo>
                      <a:close/>
                    </a:path>
                    <a:path w="2327275" h="540385">
                      <a:moveTo>
                        <a:pt x="72898" y="24891"/>
                      </a:moveTo>
                      <a:lnTo>
                        <a:pt x="66801" y="52831"/>
                      </a:lnTo>
                      <a:lnTo>
                        <a:pt x="80725" y="55815"/>
                      </a:lnTo>
                      <a:lnTo>
                        <a:pt x="86789" y="27868"/>
                      </a:lnTo>
                      <a:lnTo>
                        <a:pt x="72898" y="24891"/>
                      </a:lnTo>
                      <a:close/>
                    </a:path>
                    <a:path w="2327275" h="540385">
                      <a:moveTo>
                        <a:pt x="87435" y="24891"/>
                      </a:moveTo>
                      <a:lnTo>
                        <a:pt x="72898" y="24891"/>
                      </a:lnTo>
                      <a:lnTo>
                        <a:pt x="86789" y="27868"/>
                      </a:lnTo>
                      <a:lnTo>
                        <a:pt x="87435" y="24891"/>
                      </a:lnTo>
                      <a:close/>
                    </a:path>
                  </a:pathLst>
                </a:custGeom>
                <a:solidFill>
                  <a:srgbClr val="FF0000"/>
                </a:solidFill>
              </p:spPr>
              <p:txBody>
                <a:bodyPr wrap="square" lIns="0" tIns="0" rIns="0" bIns="0" rtlCol="0"/>
                <a:lstStyle/>
                <a:p>
                  <a:endParaRPr/>
                </a:p>
              </p:txBody>
            </p:sp>
            <p:sp>
              <p:nvSpPr>
                <p:cNvPr id="20" name="object 12">
                  <a:extLst>
                    <a:ext uri="{FF2B5EF4-FFF2-40B4-BE49-F238E27FC236}">
                      <a16:creationId xmlns:a16="http://schemas.microsoft.com/office/drawing/2014/main" id="{06F52FD0-1346-4580-B070-D58480A7180E}"/>
                    </a:ext>
                  </a:extLst>
                </p:cNvPr>
                <p:cNvSpPr/>
                <p:nvPr/>
              </p:nvSpPr>
              <p:spPr>
                <a:xfrm>
                  <a:off x="1727707" y="2937636"/>
                  <a:ext cx="2888615" cy="313055"/>
                </a:xfrm>
                <a:custGeom>
                  <a:avLst/>
                  <a:gdLst/>
                  <a:ahLst/>
                  <a:cxnLst/>
                  <a:rect l="l" t="t" r="r" b="b"/>
                  <a:pathLst>
                    <a:path w="2888615" h="313055">
                      <a:moveTo>
                        <a:pt x="85343" y="276479"/>
                      </a:moveTo>
                      <a:lnTo>
                        <a:pt x="0" y="284225"/>
                      </a:lnTo>
                      <a:lnTo>
                        <a:pt x="2540" y="312674"/>
                      </a:lnTo>
                      <a:lnTo>
                        <a:pt x="87884" y="304926"/>
                      </a:lnTo>
                      <a:lnTo>
                        <a:pt x="85343" y="276479"/>
                      </a:lnTo>
                      <a:close/>
                    </a:path>
                    <a:path w="2888615" h="313055">
                      <a:moveTo>
                        <a:pt x="199136" y="266064"/>
                      </a:moveTo>
                      <a:lnTo>
                        <a:pt x="113792" y="273938"/>
                      </a:lnTo>
                      <a:lnTo>
                        <a:pt x="116331" y="302387"/>
                      </a:lnTo>
                      <a:lnTo>
                        <a:pt x="201803" y="294513"/>
                      </a:lnTo>
                      <a:lnTo>
                        <a:pt x="199136" y="266064"/>
                      </a:lnTo>
                      <a:close/>
                    </a:path>
                    <a:path w="2888615" h="313055">
                      <a:moveTo>
                        <a:pt x="313055" y="255650"/>
                      </a:moveTo>
                      <a:lnTo>
                        <a:pt x="227584" y="263525"/>
                      </a:lnTo>
                      <a:lnTo>
                        <a:pt x="230250" y="291973"/>
                      </a:lnTo>
                      <a:lnTo>
                        <a:pt x="315594" y="284099"/>
                      </a:lnTo>
                      <a:lnTo>
                        <a:pt x="313055" y="255650"/>
                      </a:lnTo>
                      <a:close/>
                    </a:path>
                    <a:path w="2888615" h="313055">
                      <a:moveTo>
                        <a:pt x="426847" y="245363"/>
                      </a:moveTo>
                      <a:lnTo>
                        <a:pt x="341503" y="253111"/>
                      </a:lnTo>
                      <a:lnTo>
                        <a:pt x="344043" y="281558"/>
                      </a:lnTo>
                      <a:lnTo>
                        <a:pt x="429387" y="273812"/>
                      </a:lnTo>
                      <a:lnTo>
                        <a:pt x="426847" y="245363"/>
                      </a:lnTo>
                      <a:close/>
                    </a:path>
                    <a:path w="2888615" h="313055">
                      <a:moveTo>
                        <a:pt x="540639" y="234950"/>
                      </a:moveTo>
                      <a:lnTo>
                        <a:pt x="455294" y="242696"/>
                      </a:lnTo>
                      <a:lnTo>
                        <a:pt x="457835" y="271144"/>
                      </a:lnTo>
                      <a:lnTo>
                        <a:pt x="543306" y="263398"/>
                      </a:lnTo>
                      <a:lnTo>
                        <a:pt x="540639" y="234950"/>
                      </a:lnTo>
                      <a:close/>
                    </a:path>
                    <a:path w="2888615" h="313055">
                      <a:moveTo>
                        <a:pt x="654431" y="224536"/>
                      </a:moveTo>
                      <a:lnTo>
                        <a:pt x="569087" y="232282"/>
                      </a:lnTo>
                      <a:lnTo>
                        <a:pt x="571754" y="260731"/>
                      </a:lnTo>
                      <a:lnTo>
                        <a:pt x="657098" y="252983"/>
                      </a:lnTo>
                      <a:lnTo>
                        <a:pt x="654431" y="224536"/>
                      </a:lnTo>
                      <a:close/>
                    </a:path>
                    <a:path w="2888615" h="313055">
                      <a:moveTo>
                        <a:pt x="768350" y="214121"/>
                      </a:moveTo>
                      <a:lnTo>
                        <a:pt x="682879" y="221869"/>
                      </a:lnTo>
                      <a:lnTo>
                        <a:pt x="685546" y="250444"/>
                      </a:lnTo>
                      <a:lnTo>
                        <a:pt x="770890" y="242569"/>
                      </a:lnTo>
                      <a:lnTo>
                        <a:pt x="768350" y="214121"/>
                      </a:lnTo>
                      <a:close/>
                    </a:path>
                    <a:path w="2888615" h="313055">
                      <a:moveTo>
                        <a:pt x="882142" y="203707"/>
                      </a:moveTo>
                      <a:lnTo>
                        <a:pt x="796798" y="211581"/>
                      </a:lnTo>
                      <a:lnTo>
                        <a:pt x="799338" y="240030"/>
                      </a:lnTo>
                      <a:lnTo>
                        <a:pt x="884682" y="232156"/>
                      </a:lnTo>
                      <a:lnTo>
                        <a:pt x="882142" y="203707"/>
                      </a:lnTo>
                      <a:close/>
                    </a:path>
                    <a:path w="2888615" h="313055">
                      <a:moveTo>
                        <a:pt x="995934" y="193294"/>
                      </a:moveTo>
                      <a:lnTo>
                        <a:pt x="910590" y="201168"/>
                      </a:lnTo>
                      <a:lnTo>
                        <a:pt x="913130" y="229615"/>
                      </a:lnTo>
                      <a:lnTo>
                        <a:pt x="998601" y="221869"/>
                      </a:lnTo>
                      <a:lnTo>
                        <a:pt x="995934" y="193294"/>
                      </a:lnTo>
                      <a:close/>
                    </a:path>
                    <a:path w="2888615" h="313055">
                      <a:moveTo>
                        <a:pt x="1109726" y="183006"/>
                      </a:moveTo>
                      <a:lnTo>
                        <a:pt x="1024382" y="190754"/>
                      </a:lnTo>
                      <a:lnTo>
                        <a:pt x="1027049" y="219201"/>
                      </a:lnTo>
                      <a:lnTo>
                        <a:pt x="1112393" y="211455"/>
                      </a:lnTo>
                      <a:lnTo>
                        <a:pt x="1109726" y="183006"/>
                      </a:lnTo>
                      <a:close/>
                    </a:path>
                    <a:path w="2888615" h="313055">
                      <a:moveTo>
                        <a:pt x="1223645" y="172593"/>
                      </a:moveTo>
                      <a:lnTo>
                        <a:pt x="1138174" y="180339"/>
                      </a:lnTo>
                      <a:lnTo>
                        <a:pt x="1140841" y="208787"/>
                      </a:lnTo>
                      <a:lnTo>
                        <a:pt x="1226185" y="201040"/>
                      </a:lnTo>
                      <a:lnTo>
                        <a:pt x="1223645" y="172593"/>
                      </a:lnTo>
                      <a:close/>
                    </a:path>
                    <a:path w="2888615" h="313055">
                      <a:moveTo>
                        <a:pt x="1337437" y="162179"/>
                      </a:moveTo>
                      <a:lnTo>
                        <a:pt x="1252093" y="169925"/>
                      </a:lnTo>
                      <a:lnTo>
                        <a:pt x="1254633" y="198374"/>
                      </a:lnTo>
                      <a:lnTo>
                        <a:pt x="1339977" y="190626"/>
                      </a:lnTo>
                      <a:lnTo>
                        <a:pt x="1337437" y="162179"/>
                      </a:lnTo>
                      <a:close/>
                    </a:path>
                    <a:path w="2888615" h="313055">
                      <a:moveTo>
                        <a:pt x="1451229" y="151764"/>
                      </a:moveTo>
                      <a:lnTo>
                        <a:pt x="1365885" y="159638"/>
                      </a:lnTo>
                      <a:lnTo>
                        <a:pt x="1368425" y="188087"/>
                      </a:lnTo>
                      <a:lnTo>
                        <a:pt x="1453896" y="180212"/>
                      </a:lnTo>
                      <a:lnTo>
                        <a:pt x="1451229" y="151764"/>
                      </a:lnTo>
                      <a:close/>
                    </a:path>
                    <a:path w="2888615" h="313055">
                      <a:moveTo>
                        <a:pt x="1565147" y="141350"/>
                      </a:moveTo>
                      <a:lnTo>
                        <a:pt x="1479677" y="149225"/>
                      </a:lnTo>
                      <a:lnTo>
                        <a:pt x="1482344" y="177673"/>
                      </a:lnTo>
                      <a:lnTo>
                        <a:pt x="1567688" y="169799"/>
                      </a:lnTo>
                      <a:lnTo>
                        <a:pt x="1565147" y="141350"/>
                      </a:lnTo>
                      <a:close/>
                    </a:path>
                    <a:path w="2888615" h="313055">
                      <a:moveTo>
                        <a:pt x="1678940" y="131063"/>
                      </a:moveTo>
                      <a:lnTo>
                        <a:pt x="1593595" y="138811"/>
                      </a:lnTo>
                      <a:lnTo>
                        <a:pt x="1596136" y="167258"/>
                      </a:lnTo>
                      <a:lnTo>
                        <a:pt x="1681480" y="159512"/>
                      </a:lnTo>
                      <a:lnTo>
                        <a:pt x="1678940" y="131063"/>
                      </a:lnTo>
                      <a:close/>
                    </a:path>
                    <a:path w="2888615" h="313055">
                      <a:moveTo>
                        <a:pt x="1792732" y="120650"/>
                      </a:moveTo>
                      <a:lnTo>
                        <a:pt x="1707388" y="128396"/>
                      </a:lnTo>
                      <a:lnTo>
                        <a:pt x="1709928" y="156844"/>
                      </a:lnTo>
                      <a:lnTo>
                        <a:pt x="1795399" y="149098"/>
                      </a:lnTo>
                      <a:lnTo>
                        <a:pt x="1792732" y="120650"/>
                      </a:lnTo>
                      <a:close/>
                    </a:path>
                    <a:path w="2888615" h="313055">
                      <a:moveTo>
                        <a:pt x="1906524" y="110236"/>
                      </a:moveTo>
                      <a:lnTo>
                        <a:pt x="1821180" y="117982"/>
                      </a:lnTo>
                      <a:lnTo>
                        <a:pt x="1823846" y="146431"/>
                      </a:lnTo>
                      <a:lnTo>
                        <a:pt x="1909191" y="138683"/>
                      </a:lnTo>
                      <a:lnTo>
                        <a:pt x="1906524" y="110236"/>
                      </a:lnTo>
                      <a:close/>
                    </a:path>
                    <a:path w="2888615" h="313055">
                      <a:moveTo>
                        <a:pt x="2020443" y="99821"/>
                      </a:moveTo>
                      <a:lnTo>
                        <a:pt x="1934971" y="107568"/>
                      </a:lnTo>
                      <a:lnTo>
                        <a:pt x="1937639" y="136144"/>
                      </a:lnTo>
                      <a:lnTo>
                        <a:pt x="2022983" y="128269"/>
                      </a:lnTo>
                      <a:lnTo>
                        <a:pt x="2020443" y="99821"/>
                      </a:lnTo>
                      <a:close/>
                    </a:path>
                    <a:path w="2888615" h="313055">
                      <a:moveTo>
                        <a:pt x="2134235" y="89407"/>
                      </a:moveTo>
                      <a:lnTo>
                        <a:pt x="2048891" y="97281"/>
                      </a:lnTo>
                      <a:lnTo>
                        <a:pt x="2051431" y="125730"/>
                      </a:lnTo>
                      <a:lnTo>
                        <a:pt x="2136775" y="117856"/>
                      </a:lnTo>
                      <a:lnTo>
                        <a:pt x="2134235" y="89407"/>
                      </a:lnTo>
                      <a:close/>
                    </a:path>
                    <a:path w="2888615" h="313055">
                      <a:moveTo>
                        <a:pt x="2248027" y="78993"/>
                      </a:moveTo>
                      <a:lnTo>
                        <a:pt x="2162683" y="86868"/>
                      </a:lnTo>
                      <a:lnTo>
                        <a:pt x="2165222" y="115315"/>
                      </a:lnTo>
                      <a:lnTo>
                        <a:pt x="2250694" y="107442"/>
                      </a:lnTo>
                      <a:lnTo>
                        <a:pt x="2248027" y="78993"/>
                      </a:lnTo>
                      <a:close/>
                    </a:path>
                    <a:path w="2888615" h="313055">
                      <a:moveTo>
                        <a:pt x="2361819" y="68706"/>
                      </a:moveTo>
                      <a:lnTo>
                        <a:pt x="2276475" y="76454"/>
                      </a:lnTo>
                      <a:lnTo>
                        <a:pt x="2279142" y="104901"/>
                      </a:lnTo>
                      <a:lnTo>
                        <a:pt x="2364486" y="97155"/>
                      </a:lnTo>
                      <a:lnTo>
                        <a:pt x="2361819" y="68706"/>
                      </a:lnTo>
                      <a:close/>
                    </a:path>
                    <a:path w="2888615" h="313055">
                      <a:moveTo>
                        <a:pt x="2475738" y="58293"/>
                      </a:moveTo>
                      <a:lnTo>
                        <a:pt x="2390267" y="66039"/>
                      </a:lnTo>
                      <a:lnTo>
                        <a:pt x="2392934" y="94487"/>
                      </a:lnTo>
                      <a:lnTo>
                        <a:pt x="2478278" y="86740"/>
                      </a:lnTo>
                      <a:lnTo>
                        <a:pt x="2475738" y="58293"/>
                      </a:lnTo>
                      <a:close/>
                    </a:path>
                    <a:path w="2888615" h="313055">
                      <a:moveTo>
                        <a:pt x="2589530" y="47879"/>
                      </a:moveTo>
                      <a:lnTo>
                        <a:pt x="2504186" y="55625"/>
                      </a:lnTo>
                      <a:lnTo>
                        <a:pt x="2506726" y="84074"/>
                      </a:lnTo>
                      <a:lnTo>
                        <a:pt x="2592070" y="76326"/>
                      </a:lnTo>
                      <a:lnTo>
                        <a:pt x="2589530" y="47879"/>
                      </a:lnTo>
                      <a:close/>
                    </a:path>
                    <a:path w="2888615" h="313055">
                      <a:moveTo>
                        <a:pt x="2703322" y="37464"/>
                      </a:moveTo>
                      <a:lnTo>
                        <a:pt x="2617978" y="45338"/>
                      </a:lnTo>
                      <a:lnTo>
                        <a:pt x="2620518" y="73787"/>
                      </a:lnTo>
                      <a:lnTo>
                        <a:pt x="2705989" y="65912"/>
                      </a:lnTo>
                      <a:lnTo>
                        <a:pt x="2703322" y="37464"/>
                      </a:lnTo>
                      <a:close/>
                    </a:path>
                    <a:path w="2888615" h="313055">
                      <a:moveTo>
                        <a:pt x="2868683" y="27177"/>
                      </a:moveTo>
                      <a:lnTo>
                        <a:pt x="2816097" y="27177"/>
                      </a:lnTo>
                      <a:lnTo>
                        <a:pt x="2818638" y="55625"/>
                      </a:lnTo>
                      <a:lnTo>
                        <a:pt x="2804459" y="56930"/>
                      </a:lnTo>
                      <a:lnTo>
                        <a:pt x="2807081" y="85343"/>
                      </a:lnTo>
                      <a:lnTo>
                        <a:pt x="2888488" y="34925"/>
                      </a:lnTo>
                      <a:lnTo>
                        <a:pt x="2868683" y="27177"/>
                      </a:lnTo>
                      <a:close/>
                    </a:path>
                    <a:path w="2888615" h="313055">
                      <a:moveTo>
                        <a:pt x="2801835" y="28488"/>
                      </a:moveTo>
                      <a:lnTo>
                        <a:pt x="2731770" y="34925"/>
                      </a:lnTo>
                      <a:lnTo>
                        <a:pt x="2734437" y="63373"/>
                      </a:lnTo>
                      <a:lnTo>
                        <a:pt x="2804459" y="56930"/>
                      </a:lnTo>
                      <a:lnTo>
                        <a:pt x="2801835" y="28488"/>
                      </a:lnTo>
                      <a:close/>
                    </a:path>
                    <a:path w="2888615" h="313055">
                      <a:moveTo>
                        <a:pt x="2816097" y="27177"/>
                      </a:moveTo>
                      <a:lnTo>
                        <a:pt x="2801835" y="28488"/>
                      </a:lnTo>
                      <a:lnTo>
                        <a:pt x="2804459" y="56930"/>
                      </a:lnTo>
                      <a:lnTo>
                        <a:pt x="2818638" y="55625"/>
                      </a:lnTo>
                      <a:lnTo>
                        <a:pt x="2816097" y="27177"/>
                      </a:lnTo>
                      <a:close/>
                    </a:path>
                    <a:path w="2888615" h="313055">
                      <a:moveTo>
                        <a:pt x="2799207" y="0"/>
                      </a:moveTo>
                      <a:lnTo>
                        <a:pt x="2801835" y="28488"/>
                      </a:lnTo>
                      <a:lnTo>
                        <a:pt x="2816097" y="27177"/>
                      </a:lnTo>
                      <a:lnTo>
                        <a:pt x="2868683" y="27177"/>
                      </a:lnTo>
                      <a:lnTo>
                        <a:pt x="2799207" y="0"/>
                      </a:lnTo>
                      <a:close/>
                    </a:path>
                  </a:pathLst>
                </a:custGeom>
                <a:solidFill>
                  <a:srgbClr val="FF0000"/>
                </a:solidFill>
              </p:spPr>
              <p:txBody>
                <a:bodyPr wrap="square" lIns="0" tIns="0" rIns="0" bIns="0" rtlCol="0"/>
                <a:lstStyle/>
                <a:p>
                  <a:endParaRPr/>
                </a:p>
              </p:txBody>
            </p:sp>
            <p:sp>
              <p:nvSpPr>
                <p:cNvPr id="21" name="object 13">
                  <a:extLst>
                    <a:ext uri="{FF2B5EF4-FFF2-40B4-BE49-F238E27FC236}">
                      <a16:creationId xmlns:a16="http://schemas.microsoft.com/office/drawing/2014/main" id="{2B7ECE72-2E17-4E83-9095-B1C16F97400B}"/>
                    </a:ext>
                  </a:extLst>
                </p:cNvPr>
                <p:cNvSpPr/>
                <p:nvPr/>
              </p:nvSpPr>
              <p:spPr>
                <a:xfrm>
                  <a:off x="4722621" y="2946654"/>
                  <a:ext cx="95885" cy="491490"/>
                </a:xfrm>
                <a:custGeom>
                  <a:avLst/>
                  <a:gdLst/>
                  <a:ahLst/>
                  <a:cxnLst/>
                  <a:rect l="l" t="t" r="r" b="b"/>
                  <a:pathLst>
                    <a:path w="95885" h="491489">
                      <a:moveTo>
                        <a:pt x="87502" y="403097"/>
                      </a:moveTo>
                      <a:lnTo>
                        <a:pt x="59054" y="405764"/>
                      </a:lnTo>
                      <a:lnTo>
                        <a:pt x="67182" y="491108"/>
                      </a:lnTo>
                      <a:lnTo>
                        <a:pt x="95630" y="488441"/>
                      </a:lnTo>
                      <a:lnTo>
                        <a:pt x="87502" y="403097"/>
                      </a:lnTo>
                      <a:close/>
                    </a:path>
                    <a:path w="95885" h="491489">
                      <a:moveTo>
                        <a:pt x="76580" y="289306"/>
                      </a:moveTo>
                      <a:lnTo>
                        <a:pt x="48132" y="291972"/>
                      </a:lnTo>
                      <a:lnTo>
                        <a:pt x="56387" y="377316"/>
                      </a:lnTo>
                      <a:lnTo>
                        <a:pt x="84836" y="374650"/>
                      </a:lnTo>
                      <a:lnTo>
                        <a:pt x="76580" y="289306"/>
                      </a:lnTo>
                      <a:close/>
                    </a:path>
                    <a:path w="95885" h="491489">
                      <a:moveTo>
                        <a:pt x="65658" y="175513"/>
                      </a:moveTo>
                      <a:lnTo>
                        <a:pt x="37211" y="178181"/>
                      </a:lnTo>
                      <a:lnTo>
                        <a:pt x="45465" y="263525"/>
                      </a:lnTo>
                      <a:lnTo>
                        <a:pt x="73913" y="260857"/>
                      </a:lnTo>
                      <a:lnTo>
                        <a:pt x="65658" y="175513"/>
                      </a:lnTo>
                      <a:close/>
                    </a:path>
                    <a:path w="95885" h="491489">
                      <a:moveTo>
                        <a:pt x="56983" y="83980"/>
                      </a:moveTo>
                      <a:lnTo>
                        <a:pt x="28530" y="86690"/>
                      </a:lnTo>
                      <a:lnTo>
                        <a:pt x="34543" y="149732"/>
                      </a:lnTo>
                      <a:lnTo>
                        <a:pt x="62991" y="147065"/>
                      </a:lnTo>
                      <a:lnTo>
                        <a:pt x="56983" y="83980"/>
                      </a:lnTo>
                      <a:close/>
                    </a:path>
                    <a:path w="95885" h="491489">
                      <a:moveTo>
                        <a:pt x="34543" y="0"/>
                      </a:moveTo>
                      <a:lnTo>
                        <a:pt x="0" y="89407"/>
                      </a:lnTo>
                      <a:lnTo>
                        <a:pt x="28530" y="86690"/>
                      </a:lnTo>
                      <a:lnTo>
                        <a:pt x="27177" y="72516"/>
                      </a:lnTo>
                      <a:lnTo>
                        <a:pt x="55625" y="69722"/>
                      </a:lnTo>
                      <a:lnTo>
                        <a:pt x="78120" y="69722"/>
                      </a:lnTo>
                      <a:lnTo>
                        <a:pt x="34543" y="0"/>
                      </a:lnTo>
                      <a:close/>
                    </a:path>
                    <a:path w="95885" h="491489">
                      <a:moveTo>
                        <a:pt x="55625" y="69722"/>
                      </a:moveTo>
                      <a:lnTo>
                        <a:pt x="27177" y="72516"/>
                      </a:lnTo>
                      <a:lnTo>
                        <a:pt x="28530" y="86690"/>
                      </a:lnTo>
                      <a:lnTo>
                        <a:pt x="56983" y="83980"/>
                      </a:lnTo>
                      <a:lnTo>
                        <a:pt x="55625" y="69722"/>
                      </a:lnTo>
                      <a:close/>
                    </a:path>
                    <a:path w="95885" h="491489">
                      <a:moveTo>
                        <a:pt x="78120" y="69722"/>
                      </a:moveTo>
                      <a:lnTo>
                        <a:pt x="55625" y="69722"/>
                      </a:lnTo>
                      <a:lnTo>
                        <a:pt x="56983" y="83980"/>
                      </a:lnTo>
                      <a:lnTo>
                        <a:pt x="85343" y="81279"/>
                      </a:lnTo>
                      <a:lnTo>
                        <a:pt x="78120" y="69722"/>
                      </a:lnTo>
                      <a:close/>
                    </a:path>
                  </a:pathLst>
                </a:custGeom>
                <a:solidFill>
                  <a:srgbClr val="FF0000"/>
                </a:solidFill>
              </p:spPr>
              <p:txBody>
                <a:bodyPr wrap="square" lIns="0" tIns="0" rIns="0" bIns="0" rtlCol="0"/>
                <a:lstStyle/>
                <a:p>
                  <a:endParaRPr/>
                </a:p>
              </p:txBody>
            </p:sp>
            <p:sp>
              <p:nvSpPr>
                <p:cNvPr id="22" name="object 14">
                  <a:extLst>
                    <a:ext uri="{FF2B5EF4-FFF2-40B4-BE49-F238E27FC236}">
                      <a16:creationId xmlns:a16="http://schemas.microsoft.com/office/drawing/2014/main" id="{01C33B50-299D-41F2-9426-FC18E9B74525}"/>
                    </a:ext>
                  </a:extLst>
                </p:cNvPr>
                <p:cNvSpPr/>
                <p:nvPr/>
              </p:nvSpPr>
              <p:spPr>
                <a:xfrm>
                  <a:off x="4624070" y="2993898"/>
                  <a:ext cx="92075" cy="429895"/>
                </a:xfrm>
                <a:custGeom>
                  <a:avLst/>
                  <a:gdLst/>
                  <a:ahLst/>
                  <a:cxnLst/>
                  <a:rect l="l" t="t" r="r" b="b"/>
                  <a:pathLst>
                    <a:path w="92075" h="429895">
                      <a:moveTo>
                        <a:pt x="28447" y="0"/>
                      </a:moveTo>
                      <a:lnTo>
                        <a:pt x="0" y="2920"/>
                      </a:lnTo>
                      <a:lnTo>
                        <a:pt x="8762" y="88264"/>
                      </a:lnTo>
                      <a:lnTo>
                        <a:pt x="37210" y="85343"/>
                      </a:lnTo>
                      <a:lnTo>
                        <a:pt x="28447" y="0"/>
                      </a:lnTo>
                      <a:close/>
                    </a:path>
                    <a:path w="92075" h="429895">
                      <a:moveTo>
                        <a:pt x="40131" y="113791"/>
                      </a:moveTo>
                      <a:lnTo>
                        <a:pt x="11683" y="116712"/>
                      </a:lnTo>
                      <a:lnTo>
                        <a:pt x="20446" y="201929"/>
                      </a:lnTo>
                      <a:lnTo>
                        <a:pt x="48894" y="199008"/>
                      </a:lnTo>
                      <a:lnTo>
                        <a:pt x="40131" y="113791"/>
                      </a:lnTo>
                      <a:close/>
                    </a:path>
                    <a:path w="92075" h="429895">
                      <a:moveTo>
                        <a:pt x="51815" y="227456"/>
                      </a:moveTo>
                      <a:lnTo>
                        <a:pt x="23367" y="230377"/>
                      </a:lnTo>
                      <a:lnTo>
                        <a:pt x="32130" y="315721"/>
                      </a:lnTo>
                      <a:lnTo>
                        <a:pt x="60578" y="312800"/>
                      </a:lnTo>
                      <a:lnTo>
                        <a:pt x="51815" y="227456"/>
                      </a:lnTo>
                      <a:close/>
                    </a:path>
                    <a:path w="92075" h="429895">
                      <a:moveTo>
                        <a:pt x="35258" y="346075"/>
                      </a:moveTo>
                      <a:lnTo>
                        <a:pt x="6857" y="348995"/>
                      </a:lnTo>
                      <a:lnTo>
                        <a:pt x="58165" y="429894"/>
                      </a:lnTo>
                      <a:lnTo>
                        <a:pt x="84486" y="360299"/>
                      </a:lnTo>
                      <a:lnTo>
                        <a:pt x="36702" y="360299"/>
                      </a:lnTo>
                      <a:lnTo>
                        <a:pt x="35258" y="346075"/>
                      </a:lnTo>
                      <a:close/>
                    </a:path>
                    <a:path w="92075" h="429895">
                      <a:moveTo>
                        <a:pt x="63705" y="343150"/>
                      </a:moveTo>
                      <a:lnTo>
                        <a:pt x="35258" y="346075"/>
                      </a:lnTo>
                      <a:lnTo>
                        <a:pt x="36702" y="360299"/>
                      </a:lnTo>
                      <a:lnTo>
                        <a:pt x="65150" y="357377"/>
                      </a:lnTo>
                      <a:lnTo>
                        <a:pt x="63705" y="343150"/>
                      </a:lnTo>
                      <a:close/>
                    </a:path>
                    <a:path w="92075" h="429895">
                      <a:moveTo>
                        <a:pt x="92075" y="340232"/>
                      </a:moveTo>
                      <a:lnTo>
                        <a:pt x="63705" y="343150"/>
                      </a:lnTo>
                      <a:lnTo>
                        <a:pt x="65150" y="357377"/>
                      </a:lnTo>
                      <a:lnTo>
                        <a:pt x="36702" y="360299"/>
                      </a:lnTo>
                      <a:lnTo>
                        <a:pt x="84486" y="360299"/>
                      </a:lnTo>
                      <a:lnTo>
                        <a:pt x="92075" y="340232"/>
                      </a:lnTo>
                      <a:close/>
                    </a:path>
                    <a:path w="92075" h="429895">
                      <a:moveTo>
                        <a:pt x="63500" y="341121"/>
                      </a:moveTo>
                      <a:lnTo>
                        <a:pt x="35051" y="344043"/>
                      </a:lnTo>
                      <a:lnTo>
                        <a:pt x="35258" y="346075"/>
                      </a:lnTo>
                      <a:lnTo>
                        <a:pt x="63705" y="343150"/>
                      </a:lnTo>
                      <a:lnTo>
                        <a:pt x="63500" y="341121"/>
                      </a:lnTo>
                      <a:close/>
                    </a:path>
                  </a:pathLst>
                </a:custGeom>
                <a:solidFill>
                  <a:srgbClr val="FF0000"/>
                </a:solidFill>
              </p:spPr>
              <p:txBody>
                <a:bodyPr wrap="square" lIns="0" tIns="0" rIns="0" bIns="0" rtlCol="0"/>
                <a:lstStyle/>
                <a:p>
                  <a:endParaRPr/>
                </a:p>
              </p:txBody>
            </p:sp>
          </p:grpSp>
        </p:grpSp>
        <p:sp>
          <p:nvSpPr>
            <p:cNvPr id="7" name="TextBox 6">
              <a:extLst>
                <a:ext uri="{FF2B5EF4-FFF2-40B4-BE49-F238E27FC236}">
                  <a16:creationId xmlns:a16="http://schemas.microsoft.com/office/drawing/2014/main" id="{00731627-BEF8-4108-8145-EAFFC12E261A}"/>
                </a:ext>
              </a:extLst>
            </p:cNvPr>
            <p:cNvSpPr txBox="1"/>
            <p:nvPr/>
          </p:nvSpPr>
          <p:spPr>
            <a:xfrm>
              <a:off x="4562878" y="2933671"/>
              <a:ext cx="452675" cy="252955"/>
            </a:xfrm>
            <a:prstGeom prst="rect">
              <a:avLst/>
            </a:prstGeom>
            <a:noFill/>
            <a:ln>
              <a:solidFill>
                <a:schemeClr val="tx1"/>
              </a:solidFill>
            </a:ln>
          </p:spPr>
          <p:txBody>
            <a:bodyPr wrap="square" lIns="90000" tIns="46800" rIns="90000" bIns="46800" rtlCol="0">
              <a:spAutoFit/>
            </a:bodyPr>
            <a:lstStyle/>
            <a:p>
              <a:pPr algn="ctr">
                <a:lnSpc>
                  <a:spcPct val="110000"/>
                </a:lnSpc>
                <a:spcBef>
                  <a:spcPts val="600"/>
                </a:spcBef>
              </a:pPr>
              <a:r>
                <a:rPr lang="es-MX" sz="1000" b="1">
                  <a:latin typeface="+mn-lt"/>
                </a:rPr>
                <a:t>VNA</a:t>
              </a:r>
            </a:p>
          </p:txBody>
        </p:sp>
      </p:grpSp>
      <p:sp>
        <p:nvSpPr>
          <p:cNvPr id="3" name="Title 2">
            <a:extLst>
              <a:ext uri="{FF2B5EF4-FFF2-40B4-BE49-F238E27FC236}">
                <a16:creationId xmlns:a16="http://schemas.microsoft.com/office/drawing/2014/main" id="{55A1DD68-ACA4-1041-A296-08FE977C3657}"/>
              </a:ext>
            </a:extLst>
          </p:cNvPr>
          <p:cNvSpPr>
            <a:spLocks noGrp="1"/>
          </p:cNvSpPr>
          <p:nvPr>
            <p:ph type="title"/>
          </p:nvPr>
        </p:nvSpPr>
        <p:spPr>
          <a:xfrm>
            <a:off x="629369" y="229337"/>
            <a:ext cx="7885262" cy="450000"/>
          </a:xfrm>
        </p:spPr>
        <p:txBody>
          <a:bodyPr/>
          <a:lstStyle/>
          <a:p>
            <a:r>
              <a:rPr lang="en-GB" err="1">
                <a:cs typeface="Arial"/>
              </a:rPr>
              <a:t>Accesos</a:t>
            </a:r>
            <a:r>
              <a:rPr lang="en-GB">
                <a:cs typeface="Arial"/>
              </a:rPr>
              <a:t> y </a:t>
            </a:r>
            <a:r>
              <a:rPr lang="en-GB" err="1">
                <a:cs typeface="Arial"/>
              </a:rPr>
              <a:t>rutas</a:t>
            </a:r>
            <a:r>
              <a:rPr lang="en-GB">
                <a:cs typeface="Arial"/>
              </a:rPr>
              <a:t> </a:t>
            </a:r>
            <a:r>
              <a:rPr lang="en-GB" err="1">
                <a:cs typeface="Arial"/>
              </a:rPr>
              <a:t>internas</a:t>
            </a:r>
            <a:r>
              <a:rPr lang="en-GB">
                <a:cs typeface="Arial"/>
              </a:rPr>
              <a:t> de </a:t>
            </a:r>
            <a:r>
              <a:rPr lang="en-GB" err="1">
                <a:cs typeface="Arial"/>
              </a:rPr>
              <a:t>tránsito</a:t>
            </a:r>
            <a:r>
              <a:rPr lang="en-GB">
                <a:cs typeface="Arial"/>
              </a:rPr>
              <a:t> LOM 1</a:t>
            </a:r>
            <a:endParaRPr lang="en-GB"/>
          </a:p>
        </p:txBody>
      </p:sp>
      <p:sp>
        <p:nvSpPr>
          <p:cNvPr id="2" name="Footer Placeholder 1">
            <a:extLst>
              <a:ext uri="{FF2B5EF4-FFF2-40B4-BE49-F238E27FC236}">
                <a16:creationId xmlns:a16="http://schemas.microsoft.com/office/drawing/2014/main" id="{361DE315-BFB3-6B40-91BA-5ED3B5C3E1B7}"/>
              </a:ext>
            </a:extLst>
          </p:cNvPr>
          <p:cNvSpPr>
            <a:spLocks noGrp="1"/>
          </p:cNvSpPr>
          <p:nvPr>
            <p:ph type="ftr" sz="quarter" idx="26"/>
          </p:nvPr>
        </p:nvSpPr>
        <p:spPr/>
        <p:txBody>
          <a:bodyPr/>
          <a:lstStyle/>
          <a:p>
            <a:r>
              <a:rPr lang="en-US">
                <a:latin typeface="Cera Pro" pitchFamily="2" charset="0"/>
              </a:rPr>
              <a:t>©2020 The LEGO Group.</a:t>
            </a:r>
            <a:endParaRPr lang="en-GB">
              <a:latin typeface="Cera Pro" pitchFamily="2" charset="0"/>
            </a:endParaRPr>
          </a:p>
        </p:txBody>
      </p:sp>
      <p:sp>
        <p:nvSpPr>
          <p:cNvPr id="5" name="Slide Number Placeholder 4">
            <a:extLst>
              <a:ext uri="{FF2B5EF4-FFF2-40B4-BE49-F238E27FC236}">
                <a16:creationId xmlns:a16="http://schemas.microsoft.com/office/drawing/2014/main" id="{60B7D777-4969-7E44-B5DA-DD3D5FA4F12E}"/>
              </a:ext>
            </a:extLst>
          </p:cNvPr>
          <p:cNvSpPr>
            <a:spLocks noGrp="1"/>
          </p:cNvSpPr>
          <p:nvPr>
            <p:ph type="sldNum" sz="quarter" idx="25"/>
          </p:nvPr>
        </p:nvSpPr>
        <p:spPr/>
        <p:txBody>
          <a:bodyPr/>
          <a:lstStyle/>
          <a:p>
            <a:pPr>
              <a:defRPr/>
            </a:pPr>
            <a:r>
              <a:rPr lang="en-GB">
                <a:latin typeface="Cera Pro" pitchFamily="2" charset="0"/>
              </a:rPr>
              <a:t>Page </a:t>
            </a:r>
            <a:fld id="{59C479F0-10A2-9F40-AAC5-129E45E74B8F}" type="slidenum">
              <a:rPr lang="en-GB" dirty="0" smtClean="0">
                <a:latin typeface="Cera Pro" pitchFamily="2" charset="0"/>
              </a:rPr>
              <a:pPr>
                <a:defRPr/>
              </a:pPr>
              <a:t>22</a:t>
            </a:fld>
            <a:endParaRPr lang="en-GB">
              <a:latin typeface="Cera Pro" pitchFamily="2" charset="0"/>
            </a:endParaRPr>
          </a:p>
        </p:txBody>
      </p:sp>
      <p:sp>
        <p:nvSpPr>
          <p:cNvPr id="10" name="object 7">
            <a:extLst>
              <a:ext uri="{FF2B5EF4-FFF2-40B4-BE49-F238E27FC236}">
                <a16:creationId xmlns:a16="http://schemas.microsoft.com/office/drawing/2014/main" id="{6A4C7BAC-482C-4B48-8D2A-6897EAFFA6EC}"/>
              </a:ext>
            </a:extLst>
          </p:cNvPr>
          <p:cNvSpPr txBox="1"/>
          <p:nvPr/>
        </p:nvSpPr>
        <p:spPr>
          <a:xfrm>
            <a:off x="347188" y="862016"/>
            <a:ext cx="2698750" cy="239395"/>
          </a:xfrm>
          <a:prstGeom prst="rect">
            <a:avLst/>
          </a:prstGeom>
        </p:spPr>
        <p:txBody>
          <a:bodyPr vert="horz" wrap="square" lIns="0" tIns="12700" rIns="0" bIns="0" rtlCol="0">
            <a:spAutoFit/>
          </a:bodyPr>
          <a:lstStyle/>
          <a:p>
            <a:pPr marL="12700">
              <a:lnSpc>
                <a:spcPct val="100000"/>
              </a:lnSpc>
              <a:spcBef>
                <a:spcPts val="100"/>
              </a:spcBef>
            </a:pPr>
            <a:r>
              <a:rPr sz="1400">
                <a:latin typeface="Arial"/>
                <a:cs typeface="Arial"/>
              </a:rPr>
              <a:t>Áreas por las que puede</a:t>
            </a:r>
            <a:r>
              <a:rPr sz="1400" spc="-175">
                <a:latin typeface="Arial"/>
                <a:cs typeface="Arial"/>
              </a:rPr>
              <a:t> </a:t>
            </a:r>
            <a:r>
              <a:rPr sz="1400">
                <a:latin typeface="Arial"/>
                <a:cs typeface="Arial"/>
              </a:rPr>
              <a:t>transitar:</a:t>
            </a:r>
          </a:p>
        </p:txBody>
      </p:sp>
      <p:sp>
        <p:nvSpPr>
          <p:cNvPr id="4" name="Text Placeholder 3">
            <a:extLst>
              <a:ext uri="{FF2B5EF4-FFF2-40B4-BE49-F238E27FC236}">
                <a16:creationId xmlns:a16="http://schemas.microsoft.com/office/drawing/2014/main" id="{11F5B878-DABA-9547-BD2E-C3054C12CFCF}"/>
              </a:ext>
            </a:extLst>
          </p:cNvPr>
          <p:cNvSpPr>
            <a:spLocks noGrp="1"/>
          </p:cNvSpPr>
          <p:nvPr>
            <p:ph type="body" sz="quarter" idx="23"/>
          </p:nvPr>
        </p:nvSpPr>
        <p:spPr>
          <a:xfrm>
            <a:off x="350067" y="1227609"/>
            <a:ext cx="3258187" cy="732964"/>
          </a:xfrm>
        </p:spPr>
        <p:txBody>
          <a:bodyPr vert="horz" wrap="square" lIns="0" tIns="0" rIns="0" bIns="0" rtlCol="0" anchor="t">
            <a:normAutofit/>
          </a:bodyPr>
          <a:lstStyle/>
          <a:p>
            <a:pPr marL="179070" indent="-179070"/>
            <a:r>
              <a:rPr lang="es-MX" sz="1200" b="1" spc="-5">
                <a:latin typeface="Calibri"/>
                <a:cs typeface="Calibri"/>
              </a:rPr>
              <a:t>El acceso</a:t>
            </a:r>
            <a:r>
              <a:rPr lang="es-MX" sz="1200" b="1" spc="10">
                <a:latin typeface="Calibri"/>
                <a:cs typeface="Calibri"/>
              </a:rPr>
              <a:t> </a:t>
            </a:r>
            <a:r>
              <a:rPr lang="es-MX" sz="1200" b="1" spc="-5">
                <a:latin typeface="Calibri"/>
                <a:cs typeface="Calibri"/>
              </a:rPr>
              <a:t>por</a:t>
            </a:r>
            <a:r>
              <a:rPr lang="es-MX" sz="1200" b="1" spc="0">
                <a:latin typeface="Calibri"/>
                <a:cs typeface="Calibri"/>
              </a:rPr>
              <a:t> </a:t>
            </a:r>
            <a:r>
              <a:rPr lang="es-MX" sz="1200" b="1" spc="-10">
                <a:latin typeface="Calibri"/>
                <a:cs typeface="Calibri"/>
              </a:rPr>
              <a:t>caseta</a:t>
            </a:r>
            <a:r>
              <a:rPr lang="es-MX" sz="1200" b="1" spc="25">
                <a:latin typeface="Calibri"/>
                <a:cs typeface="Calibri"/>
              </a:rPr>
              <a:t> </a:t>
            </a:r>
            <a:r>
              <a:rPr lang="es-MX" sz="1200" b="1" spc="-5">
                <a:latin typeface="Calibri"/>
                <a:cs typeface="Calibri"/>
              </a:rPr>
              <a:t>#4</a:t>
            </a:r>
            <a:r>
              <a:rPr lang="es-MX" b="1" spc="-5">
                <a:latin typeface="Calibri"/>
                <a:cs typeface="Calibri"/>
              </a:rPr>
              <a:t> </a:t>
            </a:r>
            <a:r>
              <a:rPr lang="es-MX" sz="1200" b="1" spc="25">
                <a:latin typeface="Calibri"/>
                <a:cs typeface="Calibri"/>
              </a:rPr>
              <a:t> </a:t>
            </a:r>
            <a:r>
              <a:rPr lang="es-MX" sz="1200" b="1" spc="-5">
                <a:latin typeface="Calibri"/>
                <a:cs typeface="Calibri"/>
              </a:rPr>
              <a:t>a</a:t>
            </a:r>
            <a:r>
              <a:rPr lang="es-MX" sz="1200" b="1" spc="0">
                <a:latin typeface="Calibri"/>
                <a:cs typeface="Calibri"/>
              </a:rPr>
              <a:t> </a:t>
            </a:r>
            <a:r>
              <a:rPr lang="es-MX" sz="1200" b="1" spc="-15">
                <a:latin typeface="Calibri"/>
                <a:cs typeface="Calibri"/>
              </a:rPr>
              <a:t>LOM</a:t>
            </a:r>
            <a:r>
              <a:rPr lang="es-MX" sz="1200" b="1" spc="5">
                <a:latin typeface="Calibri"/>
                <a:cs typeface="Calibri"/>
              </a:rPr>
              <a:t> </a:t>
            </a:r>
            <a:r>
              <a:rPr lang="es-MX" sz="1200" b="1" spc="-5">
                <a:latin typeface="Calibri"/>
                <a:cs typeface="Calibri"/>
              </a:rPr>
              <a:t>1</a:t>
            </a:r>
            <a:r>
              <a:rPr lang="es-MX" b="1" spc="15">
                <a:latin typeface="Calibri"/>
                <a:cs typeface="Calibri"/>
              </a:rPr>
              <a:t>.</a:t>
            </a:r>
            <a:endParaRPr lang="en-US" b="1"/>
          </a:p>
          <a:p>
            <a:pPr marL="0" indent="0">
              <a:buNone/>
            </a:pPr>
            <a:endParaRPr lang="es-MX" sz="1200" spc="-10">
              <a:latin typeface="Calibri"/>
              <a:cs typeface="Calibri"/>
            </a:endParaRPr>
          </a:p>
        </p:txBody>
      </p:sp>
      <p:sp>
        <p:nvSpPr>
          <p:cNvPr id="11" name="object 17">
            <a:extLst>
              <a:ext uri="{FF2B5EF4-FFF2-40B4-BE49-F238E27FC236}">
                <a16:creationId xmlns:a16="http://schemas.microsoft.com/office/drawing/2014/main" id="{5FBC1DCB-3695-4587-B451-D34721D2753F}"/>
              </a:ext>
            </a:extLst>
          </p:cNvPr>
          <p:cNvSpPr/>
          <p:nvPr/>
        </p:nvSpPr>
        <p:spPr>
          <a:xfrm>
            <a:off x="3173040" y="945708"/>
            <a:ext cx="648335" cy="85725"/>
          </a:xfrm>
          <a:custGeom>
            <a:avLst/>
            <a:gdLst/>
            <a:ahLst/>
            <a:cxnLst/>
            <a:rect l="l" t="t" r="r" b="b"/>
            <a:pathLst>
              <a:path w="648335" h="85725">
                <a:moveTo>
                  <a:pt x="85725" y="28448"/>
                </a:moveTo>
                <a:lnTo>
                  <a:pt x="0" y="28448"/>
                </a:lnTo>
                <a:lnTo>
                  <a:pt x="0" y="57023"/>
                </a:lnTo>
                <a:lnTo>
                  <a:pt x="85725" y="57023"/>
                </a:lnTo>
                <a:lnTo>
                  <a:pt x="85725" y="28448"/>
                </a:lnTo>
                <a:close/>
              </a:path>
              <a:path w="648335" h="85725">
                <a:moveTo>
                  <a:pt x="114300" y="28448"/>
                </a:moveTo>
                <a:lnTo>
                  <a:pt x="114300" y="57023"/>
                </a:lnTo>
                <a:lnTo>
                  <a:pt x="200025" y="57150"/>
                </a:lnTo>
                <a:lnTo>
                  <a:pt x="200025" y="28575"/>
                </a:lnTo>
                <a:lnTo>
                  <a:pt x="114300" y="28448"/>
                </a:lnTo>
                <a:close/>
              </a:path>
              <a:path w="648335" h="85725">
                <a:moveTo>
                  <a:pt x="314325" y="28575"/>
                </a:moveTo>
                <a:lnTo>
                  <a:pt x="228600" y="28575"/>
                </a:lnTo>
                <a:lnTo>
                  <a:pt x="228600" y="57150"/>
                </a:lnTo>
                <a:lnTo>
                  <a:pt x="314325" y="57150"/>
                </a:lnTo>
                <a:lnTo>
                  <a:pt x="314325" y="28575"/>
                </a:lnTo>
                <a:close/>
              </a:path>
              <a:path w="648335" h="85725">
                <a:moveTo>
                  <a:pt x="428625" y="28575"/>
                </a:moveTo>
                <a:lnTo>
                  <a:pt x="342900" y="28575"/>
                </a:lnTo>
                <a:lnTo>
                  <a:pt x="342900" y="57150"/>
                </a:lnTo>
                <a:lnTo>
                  <a:pt x="428625" y="57150"/>
                </a:lnTo>
                <a:lnTo>
                  <a:pt x="428625" y="28575"/>
                </a:lnTo>
                <a:close/>
              </a:path>
              <a:path w="648335" h="85725">
                <a:moveTo>
                  <a:pt x="542925" y="28575"/>
                </a:moveTo>
                <a:lnTo>
                  <a:pt x="457200" y="28575"/>
                </a:lnTo>
                <a:lnTo>
                  <a:pt x="457200" y="57150"/>
                </a:lnTo>
                <a:lnTo>
                  <a:pt x="542925" y="57150"/>
                </a:lnTo>
                <a:lnTo>
                  <a:pt x="542925" y="28575"/>
                </a:lnTo>
                <a:close/>
              </a:path>
              <a:path w="648335" h="85725">
                <a:moveTo>
                  <a:pt x="562355" y="0"/>
                </a:moveTo>
                <a:lnTo>
                  <a:pt x="562355" y="85725"/>
                </a:lnTo>
                <a:lnTo>
                  <a:pt x="619421" y="57150"/>
                </a:lnTo>
                <a:lnTo>
                  <a:pt x="571500" y="57150"/>
                </a:lnTo>
                <a:lnTo>
                  <a:pt x="571500" y="28575"/>
                </a:lnTo>
                <a:lnTo>
                  <a:pt x="619590" y="28575"/>
                </a:lnTo>
                <a:lnTo>
                  <a:pt x="562355" y="0"/>
                </a:lnTo>
                <a:close/>
              </a:path>
              <a:path w="648335" h="85725">
                <a:moveTo>
                  <a:pt x="576579" y="28575"/>
                </a:moveTo>
                <a:lnTo>
                  <a:pt x="571500" y="28575"/>
                </a:lnTo>
                <a:lnTo>
                  <a:pt x="571500" y="57150"/>
                </a:lnTo>
                <a:lnTo>
                  <a:pt x="576579" y="57150"/>
                </a:lnTo>
                <a:lnTo>
                  <a:pt x="576579" y="28575"/>
                </a:lnTo>
                <a:close/>
              </a:path>
              <a:path w="648335" h="85725">
                <a:moveTo>
                  <a:pt x="619590" y="28575"/>
                </a:moveTo>
                <a:lnTo>
                  <a:pt x="576579" y="28575"/>
                </a:lnTo>
                <a:lnTo>
                  <a:pt x="576579" y="57150"/>
                </a:lnTo>
                <a:lnTo>
                  <a:pt x="619421" y="57150"/>
                </a:lnTo>
                <a:lnTo>
                  <a:pt x="648080" y="42799"/>
                </a:lnTo>
                <a:lnTo>
                  <a:pt x="619590" y="28575"/>
                </a:lnTo>
                <a:close/>
              </a:path>
            </a:pathLst>
          </a:custGeom>
          <a:solidFill>
            <a:srgbClr val="FF0000"/>
          </a:solidFill>
        </p:spPr>
        <p:txBody>
          <a:bodyPr wrap="square" lIns="0" tIns="0" rIns="0" bIns="0" rtlCol="0"/>
          <a:lstStyle/>
          <a:p>
            <a:endParaRPr/>
          </a:p>
        </p:txBody>
      </p:sp>
      <p:sp>
        <p:nvSpPr>
          <p:cNvPr id="24" name="object 6">
            <a:extLst>
              <a:ext uri="{FF2B5EF4-FFF2-40B4-BE49-F238E27FC236}">
                <a16:creationId xmlns:a16="http://schemas.microsoft.com/office/drawing/2014/main" id="{CCE8D8B4-DE2A-4863-A1EA-2E8D18AE947F}"/>
              </a:ext>
            </a:extLst>
          </p:cNvPr>
          <p:cNvSpPr/>
          <p:nvPr/>
        </p:nvSpPr>
        <p:spPr>
          <a:xfrm>
            <a:off x="6484942" y="67179"/>
            <a:ext cx="2520696" cy="1159764"/>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784080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diagram of a computer chip&#10;&#10;Description automatically generated">
            <a:extLst>
              <a:ext uri="{FF2B5EF4-FFF2-40B4-BE49-F238E27FC236}">
                <a16:creationId xmlns:a16="http://schemas.microsoft.com/office/drawing/2014/main" id="{ED2FEF66-71EC-80B2-1873-592D86431042}"/>
              </a:ext>
            </a:extLst>
          </p:cNvPr>
          <p:cNvPicPr>
            <a:picLocks noGrp="1" noChangeAspect="1"/>
          </p:cNvPicPr>
          <p:nvPr>
            <p:ph type="pic" sz="quarter" idx="21"/>
          </p:nvPr>
        </p:nvPicPr>
        <p:blipFill>
          <a:blip r:embed="rId2"/>
          <a:srcRect l="30170" r="30170"/>
          <a:stretch/>
        </p:blipFill>
        <p:spPr>
          <a:xfrm>
            <a:off x="142919" y="604764"/>
            <a:ext cx="4277429" cy="3924312"/>
          </a:xfrm>
        </p:spPr>
      </p:pic>
      <p:sp>
        <p:nvSpPr>
          <p:cNvPr id="3" name="Title 2">
            <a:extLst>
              <a:ext uri="{FF2B5EF4-FFF2-40B4-BE49-F238E27FC236}">
                <a16:creationId xmlns:a16="http://schemas.microsoft.com/office/drawing/2014/main" id="{D66ED03D-9676-DC1D-AF54-D1FD400139D5}"/>
              </a:ext>
            </a:extLst>
          </p:cNvPr>
          <p:cNvSpPr>
            <a:spLocks noGrp="1"/>
          </p:cNvSpPr>
          <p:nvPr>
            <p:ph type="title"/>
          </p:nvPr>
        </p:nvSpPr>
        <p:spPr>
          <a:xfrm>
            <a:off x="541468" y="51297"/>
            <a:ext cx="7885262" cy="555276"/>
          </a:xfrm>
        </p:spPr>
        <p:txBody>
          <a:bodyPr/>
          <a:lstStyle/>
          <a:p>
            <a:pPr algn="ctr"/>
            <a:r>
              <a:rPr lang="en-US" sz="3600" u="sng">
                <a:cs typeface="Arial"/>
              </a:rPr>
              <a:t>Planta LOM 2 / HBWH 2</a:t>
            </a:r>
            <a:endParaRPr lang="en-US" sz="3600" u="sng"/>
          </a:p>
        </p:txBody>
      </p:sp>
      <p:sp>
        <p:nvSpPr>
          <p:cNvPr id="5" name="Slide Number Placeholder 4">
            <a:extLst>
              <a:ext uri="{FF2B5EF4-FFF2-40B4-BE49-F238E27FC236}">
                <a16:creationId xmlns:a16="http://schemas.microsoft.com/office/drawing/2014/main" id="{927C6986-BF9C-C29E-543B-302651BD4BAE}"/>
              </a:ext>
            </a:extLst>
          </p:cNvPr>
          <p:cNvSpPr>
            <a:spLocks noGrp="1"/>
          </p:cNvSpPr>
          <p:nvPr>
            <p:ph type="sldNum" sz="quarter" idx="25"/>
          </p:nvPr>
        </p:nvSpPr>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23</a:t>
            </a:fld>
            <a:endParaRPr lang="en-GB">
              <a:latin typeface="Cera Pro" pitchFamily="2" charset="0"/>
            </a:endParaRPr>
          </a:p>
        </p:txBody>
      </p:sp>
      <p:sp>
        <p:nvSpPr>
          <p:cNvPr id="6" name="Footer Placeholder 5">
            <a:extLst>
              <a:ext uri="{FF2B5EF4-FFF2-40B4-BE49-F238E27FC236}">
                <a16:creationId xmlns:a16="http://schemas.microsoft.com/office/drawing/2014/main" id="{1027293A-EDCE-2471-9141-E8FE3E8B077B}"/>
              </a:ext>
            </a:extLst>
          </p:cNvPr>
          <p:cNvSpPr>
            <a:spLocks noGrp="1"/>
          </p:cNvSpPr>
          <p:nvPr>
            <p:ph type="ftr" sz="quarter" idx="26"/>
          </p:nvPr>
        </p:nvSpPr>
        <p:spPr/>
        <p:txBody>
          <a:bodyPr/>
          <a:lstStyle/>
          <a:p>
            <a:r>
              <a:rPr lang="en-US">
                <a:latin typeface="Cera Pro" pitchFamily="2" charset="0"/>
              </a:rPr>
              <a:t>©2020 The LEGO Group.</a:t>
            </a:r>
            <a:endParaRPr lang="en-GB">
              <a:latin typeface="Cera Pro" pitchFamily="2" charset="0"/>
            </a:endParaRPr>
          </a:p>
        </p:txBody>
      </p:sp>
      <p:sp>
        <p:nvSpPr>
          <p:cNvPr id="9" name="Arrow: Down 8">
            <a:extLst>
              <a:ext uri="{FF2B5EF4-FFF2-40B4-BE49-F238E27FC236}">
                <a16:creationId xmlns:a16="http://schemas.microsoft.com/office/drawing/2014/main" id="{103FE9DD-5045-3F53-82DA-418A04A62300}"/>
              </a:ext>
            </a:extLst>
          </p:cNvPr>
          <p:cNvSpPr/>
          <p:nvPr/>
        </p:nvSpPr>
        <p:spPr>
          <a:xfrm>
            <a:off x="2440507" y="2571252"/>
            <a:ext cx="349277" cy="459547"/>
          </a:xfrm>
          <a:prstGeom prst="downArrow">
            <a:avLst/>
          </a:prstGeom>
          <a:solidFill>
            <a:srgbClr val="00AB34"/>
          </a:solidFill>
          <a:ln w="28575">
            <a:solidFill>
              <a:schemeClr val="accent3">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sp>
        <p:nvSpPr>
          <p:cNvPr id="10" name="Rectangle: Rounded Corners 9">
            <a:extLst>
              <a:ext uri="{FF2B5EF4-FFF2-40B4-BE49-F238E27FC236}">
                <a16:creationId xmlns:a16="http://schemas.microsoft.com/office/drawing/2014/main" id="{11FC4A7E-70ED-2456-CEC0-993DFD41B80E}"/>
              </a:ext>
            </a:extLst>
          </p:cNvPr>
          <p:cNvSpPr/>
          <p:nvPr/>
        </p:nvSpPr>
        <p:spPr>
          <a:xfrm>
            <a:off x="1558089" y="3257550"/>
            <a:ext cx="1839327" cy="568493"/>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pic>
        <p:nvPicPr>
          <p:cNvPr id="2" name="Picture 1" descr="A car driving through a gas station&#10;&#10;Description automatically generated">
            <a:extLst>
              <a:ext uri="{FF2B5EF4-FFF2-40B4-BE49-F238E27FC236}">
                <a16:creationId xmlns:a16="http://schemas.microsoft.com/office/drawing/2014/main" id="{5229C4F4-614E-C98B-7B2D-91E12D9041C7}"/>
              </a:ext>
            </a:extLst>
          </p:cNvPr>
          <p:cNvPicPr>
            <a:picLocks noChangeAspect="1"/>
          </p:cNvPicPr>
          <p:nvPr/>
        </p:nvPicPr>
        <p:blipFill rotWithShape="1">
          <a:blip r:embed="rId3"/>
          <a:srcRect r="200" b="36533"/>
          <a:stretch/>
        </p:blipFill>
        <p:spPr>
          <a:xfrm>
            <a:off x="4606591" y="692785"/>
            <a:ext cx="4141874" cy="3628056"/>
          </a:xfrm>
          <a:prstGeom prst="rect">
            <a:avLst/>
          </a:prstGeom>
        </p:spPr>
      </p:pic>
    </p:spTree>
    <p:extLst>
      <p:ext uri="{BB962C8B-B14F-4D97-AF65-F5344CB8AC3E}">
        <p14:creationId xmlns:p14="http://schemas.microsoft.com/office/powerpoint/2010/main" val="1304910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165BCE2-8C11-70E4-6B30-AABC0A99F404}"/>
              </a:ext>
            </a:extLst>
          </p:cNvPr>
          <p:cNvSpPr>
            <a:spLocks noGrp="1"/>
          </p:cNvSpPr>
          <p:nvPr>
            <p:ph type="sldNum" sz="quarter" idx="10"/>
          </p:nvPr>
        </p:nvSpPr>
        <p:spPr>
          <a:xfrm>
            <a:off x="8601075" y="4767263"/>
            <a:ext cx="542925" cy="274637"/>
          </a:xfrm>
        </p:spPr>
        <p:txBody>
          <a:bodyPr anchor="ctr">
            <a:normAutofit/>
          </a:bodyPr>
          <a:lstStyle/>
          <a:p>
            <a:pPr>
              <a:spcAft>
                <a:spcPts val="600"/>
              </a:spcAft>
              <a:defRPr/>
            </a:pPr>
            <a:r>
              <a:rPr lang="en-GB"/>
              <a:t>Page </a:t>
            </a:r>
            <a:fld id="{59C479F0-10A2-9F40-AAC5-129E45E74B8F}" type="slidenum">
              <a:rPr lang="en-GB" smtClean="0"/>
              <a:pPr>
                <a:spcAft>
                  <a:spcPts val="600"/>
                </a:spcAft>
                <a:defRPr/>
              </a:pPr>
              <a:t>24</a:t>
            </a:fld>
            <a:endParaRPr lang="en-GB"/>
          </a:p>
        </p:txBody>
      </p:sp>
      <p:sp>
        <p:nvSpPr>
          <p:cNvPr id="6" name="Footer Placeholder 5">
            <a:extLst>
              <a:ext uri="{FF2B5EF4-FFF2-40B4-BE49-F238E27FC236}">
                <a16:creationId xmlns:a16="http://schemas.microsoft.com/office/drawing/2014/main" id="{F5DC47ED-5900-7887-0B67-A94B6BF5EDC5}"/>
              </a:ext>
            </a:extLst>
          </p:cNvPr>
          <p:cNvSpPr>
            <a:spLocks noGrp="1"/>
          </p:cNvSpPr>
          <p:nvPr>
            <p:ph type="ftr" sz="quarter" idx="22"/>
          </p:nvPr>
        </p:nvSpPr>
        <p:spPr>
          <a:xfrm>
            <a:off x="5514975" y="4767263"/>
            <a:ext cx="3086100" cy="274637"/>
          </a:xfrm>
        </p:spPr>
        <p:txBody>
          <a:bodyPr anchor="ctr">
            <a:normAutofit/>
          </a:bodyPr>
          <a:lstStyle/>
          <a:p>
            <a:pPr>
              <a:spcAft>
                <a:spcPts val="600"/>
              </a:spcAft>
            </a:pPr>
            <a:r>
              <a:rPr lang="en-US"/>
              <a:t>©2020 The LEGO Group.</a:t>
            </a:r>
            <a:endParaRPr lang="en-GB"/>
          </a:p>
        </p:txBody>
      </p:sp>
      <p:pic>
        <p:nvPicPr>
          <p:cNvPr id="10" name="Picture 9">
            <a:extLst>
              <a:ext uri="{FF2B5EF4-FFF2-40B4-BE49-F238E27FC236}">
                <a16:creationId xmlns:a16="http://schemas.microsoft.com/office/drawing/2014/main" id="{DBD475BF-C2FE-A0CE-C758-24476BC4C38B}"/>
              </a:ext>
            </a:extLst>
          </p:cNvPr>
          <p:cNvPicPr>
            <a:picLocks noChangeAspect="1"/>
          </p:cNvPicPr>
          <p:nvPr/>
        </p:nvPicPr>
        <p:blipFill>
          <a:blip r:embed="rId2"/>
          <a:stretch>
            <a:fillRect/>
          </a:stretch>
        </p:blipFill>
        <p:spPr>
          <a:xfrm>
            <a:off x="465513" y="440575"/>
            <a:ext cx="8135562" cy="4601325"/>
          </a:xfrm>
          <a:prstGeom prst="rect">
            <a:avLst/>
          </a:prstGeom>
        </p:spPr>
      </p:pic>
    </p:spTree>
    <p:extLst>
      <p:ext uri="{BB962C8B-B14F-4D97-AF65-F5344CB8AC3E}">
        <p14:creationId xmlns:p14="http://schemas.microsoft.com/office/powerpoint/2010/main" val="1468069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CE6649A-FAE1-DD56-D064-64C2B6809933}"/>
              </a:ext>
            </a:extLst>
          </p:cNvPr>
          <p:cNvSpPr>
            <a:spLocks noGrp="1"/>
          </p:cNvSpPr>
          <p:nvPr>
            <p:ph type="sldNum" sz="quarter" idx="10"/>
          </p:nvPr>
        </p:nvSpPr>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25</a:t>
            </a:fld>
            <a:endParaRPr lang="en-GB">
              <a:latin typeface="Cera Pro" pitchFamily="2" charset="0"/>
            </a:endParaRPr>
          </a:p>
        </p:txBody>
      </p:sp>
      <p:sp>
        <p:nvSpPr>
          <p:cNvPr id="5" name="Footer Placeholder 4">
            <a:extLst>
              <a:ext uri="{FF2B5EF4-FFF2-40B4-BE49-F238E27FC236}">
                <a16:creationId xmlns:a16="http://schemas.microsoft.com/office/drawing/2014/main" id="{A2C7DDD6-2E7A-3E24-3BFD-390229DBFC82}"/>
              </a:ext>
            </a:extLst>
          </p:cNvPr>
          <p:cNvSpPr>
            <a:spLocks noGrp="1"/>
          </p:cNvSpPr>
          <p:nvPr>
            <p:ph type="ftr" sz="quarter" idx="22"/>
          </p:nvPr>
        </p:nvSpPr>
        <p:spPr/>
        <p:txBody>
          <a:bodyPr/>
          <a:lstStyle/>
          <a:p>
            <a:r>
              <a:rPr lang="en-US">
                <a:latin typeface="Cera Pro" pitchFamily="2" charset="0"/>
              </a:rPr>
              <a:t>©2020 The LEGO Group.</a:t>
            </a:r>
            <a:endParaRPr lang="en-GB">
              <a:latin typeface="Cera Pro" pitchFamily="2" charset="0"/>
            </a:endParaRPr>
          </a:p>
        </p:txBody>
      </p:sp>
      <p:pic>
        <p:nvPicPr>
          <p:cNvPr id="7" name="Picture 6">
            <a:extLst>
              <a:ext uri="{FF2B5EF4-FFF2-40B4-BE49-F238E27FC236}">
                <a16:creationId xmlns:a16="http://schemas.microsoft.com/office/drawing/2014/main" id="{255581B7-9DC8-0CB4-B229-175954E876E1}"/>
              </a:ext>
            </a:extLst>
          </p:cNvPr>
          <p:cNvPicPr>
            <a:picLocks noChangeAspect="1"/>
          </p:cNvPicPr>
          <p:nvPr/>
        </p:nvPicPr>
        <p:blipFill>
          <a:blip r:embed="rId2"/>
          <a:stretch>
            <a:fillRect/>
          </a:stretch>
        </p:blipFill>
        <p:spPr>
          <a:xfrm>
            <a:off x="640080" y="298449"/>
            <a:ext cx="8296102" cy="4678795"/>
          </a:xfrm>
          <a:prstGeom prst="rect">
            <a:avLst/>
          </a:prstGeom>
        </p:spPr>
      </p:pic>
    </p:spTree>
    <p:extLst>
      <p:ext uri="{BB962C8B-B14F-4D97-AF65-F5344CB8AC3E}">
        <p14:creationId xmlns:p14="http://schemas.microsoft.com/office/powerpoint/2010/main" val="3409588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7EC167-0049-E70E-5786-C541341405FA}"/>
              </a:ext>
            </a:extLst>
          </p:cNvPr>
          <p:cNvSpPr>
            <a:spLocks noGrp="1"/>
          </p:cNvSpPr>
          <p:nvPr>
            <p:ph type="title"/>
          </p:nvPr>
        </p:nvSpPr>
        <p:spPr>
          <a:xfrm>
            <a:off x="541468" y="51296"/>
            <a:ext cx="7885262" cy="592875"/>
          </a:xfrm>
        </p:spPr>
        <p:txBody>
          <a:bodyPr/>
          <a:lstStyle/>
          <a:p>
            <a:pPr algn="ctr"/>
            <a:r>
              <a:rPr lang="en-US" sz="4400" u="sng">
                <a:cs typeface="Arial"/>
              </a:rPr>
              <a:t>Planta Panorama</a:t>
            </a:r>
            <a:endParaRPr lang="en-US" sz="4400" u="sng"/>
          </a:p>
        </p:txBody>
      </p:sp>
      <p:sp>
        <p:nvSpPr>
          <p:cNvPr id="5" name="Slide Number Placeholder 4">
            <a:extLst>
              <a:ext uri="{FF2B5EF4-FFF2-40B4-BE49-F238E27FC236}">
                <a16:creationId xmlns:a16="http://schemas.microsoft.com/office/drawing/2014/main" id="{C115E9E4-6ADA-5F6F-349E-D248259E05E7}"/>
              </a:ext>
            </a:extLst>
          </p:cNvPr>
          <p:cNvSpPr>
            <a:spLocks noGrp="1"/>
          </p:cNvSpPr>
          <p:nvPr>
            <p:ph type="sldNum" sz="quarter" idx="25"/>
          </p:nvPr>
        </p:nvSpPr>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26</a:t>
            </a:fld>
            <a:endParaRPr lang="en-GB">
              <a:latin typeface="Cera Pro" pitchFamily="2" charset="0"/>
            </a:endParaRPr>
          </a:p>
        </p:txBody>
      </p:sp>
      <p:sp>
        <p:nvSpPr>
          <p:cNvPr id="6" name="Footer Placeholder 5">
            <a:extLst>
              <a:ext uri="{FF2B5EF4-FFF2-40B4-BE49-F238E27FC236}">
                <a16:creationId xmlns:a16="http://schemas.microsoft.com/office/drawing/2014/main" id="{1235E5AF-2C87-06F6-61C9-293A0E0F914A}"/>
              </a:ext>
            </a:extLst>
          </p:cNvPr>
          <p:cNvSpPr>
            <a:spLocks noGrp="1"/>
          </p:cNvSpPr>
          <p:nvPr>
            <p:ph type="ftr" sz="quarter" idx="26"/>
          </p:nvPr>
        </p:nvSpPr>
        <p:spPr/>
        <p:txBody>
          <a:bodyPr/>
          <a:lstStyle/>
          <a:p>
            <a:r>
              <a:rPr lang="en-US">
                <a:latin typeface="Cera Pro" pitchFamily="2" charset="0"/>
              </a:rPr>
              <a:t>©2020 The LEGO Group.</a:t>
            </a:r>
            <a:endParaRPr lang="en-GB">
              <a:latin typeface="Cera Pro" pitchFamily="2" charset="0"/>
            </a:endParaRPr>
          </a:p>
        </p:txBody>
      </p:sp>
      <p:pic>
        <p:nvPicPr>
          <p:cNvPr id="2" name="Picture Placeholder 1" descr="A road with a gate and buildings&#10;&#10;Description automatically generated">
            <a:extLst>
              <a:ext uri="{FF2B5EF4-FFF2-40B4-BE49-F238E27FC236}">
                <a16:creationId xmlns:a16="http://schemas.microsoft.com/office/drawing/2014/main" id="{41AED8D0-4FA6-CD1C-9E06-96A9AB8A78D2}"/>
              </a:ext>
            </a:extLst>
          </p:cNvPr>
          <p:cNvPicPr>
            <a:picLocks noGrp="1" noChangeAspect="1"/>
          </p:cNvPicPr>
          <p:nvPr>
            <p:ph type="pic" sz="quarter" idx="21"/>
          </p:nvPr>
        </p:nvPicPr>
        <p:blipFill>
          <a:blip r:embed="rId2"/>
          <a:srcRect l="8293" r="8293"/>
          <a:stretch/>
        </p:blipFill>
        <p:spPr>
          <a:xfrm>
            <a:off x="4978111" y="883929"/>
            <a:ext cx="4059355" cy="3576537"/>
          </a:xfrm>
        </p:spPr>
      </p:pic>
      <p:pic>
        <p:nvPicPr>
          <p:cNvPr id="12" name="Picture 11" descr="A map of a city&#10;&#10;Description automatically generated">
            <a:extLst>
              <a:ext uri="{FF2B5EF4-FFF2-40B4-BE49-F238E27FC236}">
                <a16:creationId xmlns:a16="http://schemas.microsoft.com/office/drawing/2014/main" id="{673A9AD9-C9A9-DF8C-1248-621D3D1B4B27}"/>
              </a:ext>
            </a:extLst>
          </p:cNvPr>
          <p:cNvPicPr>
            <a:picLocks noChangeAspect="1"/>
          </p:cNvPicPr>
          <p:nvPr/>
        </p:nvPicPr>
        <p:blipFill rotWithShape="1">
          <a:blip r:embed="rId3"/>
          <a:srcRect l="5842" t="1703" r="22337" b="487"/>
          <a:stretch/>
        </p:blipFill>
        <p:spPr>
          <a:xfrm>
            <a:off x="84223" y="886649"/>
            <a:ext cx="4813404" cy="3688132"/>
          </a:xfrm>
          <a:prstGeom prst="rect">
            <a:avLst/>
          </a:prstGeom>
        </p:spPr>
      </p:pic>
      <p:sp>
        <p:nvSpPr>
          <p:cNvPr id="4" name="Rectangle: Rounded Corners 3">
            <a:extLst>
              <a:ext uri="{FF2B5EF4-FFF2-40B4-BE49-F238E27FC236}">
                <a16:creationId xmlns:a16="http://schemas.microsoft.com/office/drawing/2014/main" id="{6139F802-ED02-75E1-F73A-6572293418F2}"/>
              </a:ext>
            </a:extLst>
          </p:cNvPr>
          <p:cNvSpPr/>
          <p:nvPr/>
        </p:nvSpPr>
        <p:spPr>
          <a:xfrm>
            <a:off x="136859" y="2618371"/>
            <a:ext cx="801604" cy="425618"/>
          </a:xfrm>
          <a:prstGeom prst="roundRect">
            <a:avLst/>
          </a:prstGeom>
          <a:noFill/>
          <a:ln w="28575">
            <a:solidFill>
              <a:srgbClr val="00AB34"/>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1"/>
              </a:solidFill>
            </a:endParaRPr>
          </a:p>
        </p:txBody>
      </p:sp>
      <p:pic>
        <p:nvPicPr>
          <p:cNvPr id="7" name="Picture 6" descr="A toy figure holding a box&#10;&#10;Description automatically generated">
            <a:extLst>
              <a:ext uri="{FF2B5EF4-FFF2-40B4-BE49-F238E27FC236}">
                <a16:creationId xmlns:a16="http://schemas.microsoft.com/office/drawing/2014/main" id="{22DFF889-A3FB-85CC-A80E-5A0FF36D6CBC}"/>
              </a:ext>
            </a:extLst>
          </p:cNvPr>
          <p:cNvPicPr>
            <a:picLocks noChangeAspect="1"/>
          </p:cNvPicPr>
          <p:nvPr/>
        </p:nvPicPr>
        <p:blipFill>
          <a:blip r:embed="rId4"/>
          <a:stretch>
            <a:fillRect/>
          </a:stretch>
        </p:blipFill>
        <p:spPr>
          <a:xfrm>
            <a:off x="939215" y="3665370"/>
            <a:ext cx="926432" cy="1286878"/>
          </a:xfrm>
          <a:prstGeom prst="rect">
            <a:avLst/>
          </a:prstGeom>
        </p:spPr>
      </p:pic>
    </p:spTree>
    <p:extLst>
      <p:ext uri="{BB962C8B-B14F-4D97-AF65-F5344CB8AC3E}">
        <p14:creationId xmlns:p14="http://schemas.microsoft.com/office/powerpoint/2010/main" val="1505883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road with gravel and a fence&#10;&#10;Description automatically generated">
            <a:extLst>
              <a:ext uri="{FF2B5EF4-FFF2-40B4-BE49-F238E27FC236}">
                <a16:creationId xmlns:a16="http://schemas.microsoft.com/office/drawing/2014/main" id="{C76D9C0A-1B46-8AFD-0174-AA4AB3583069}"/>
              </a:ext>
            </a:extLst>
          </p:cNvPr>
          <p:cNvPicPr>
            <a:picLocks noGrp="1" noChangeAspect="1"/>
          </p:cNvPicPr>
          <p:nvPr>
            <p:ph type="pic" sz="quarter" idx="21"/>
          </p:nvPr>
        </p:nvPicPr>
        <p:blipFill>
          <a:blip r:embed="rId2"/>
          <a:srcRect l="26628" r="26628"/>
          <a:stretch/>
        </p:blipFill>
        <p:spPr>
          <a:xfrm>
            <a:off x="4293815" y="760155"/>
            <a:ext cx="4743651" cy="4064716"/>
          </a:xfrm>
        </p:spPr>
      </p:pic>
      <p:sp>
        <p:nvSpPr>
          <p:cNvPr id="3" name="Title 2">
            <a:extLst>
              <a:ext uri="{FF2B5EF4-FFF2-40B4-BE49-F238E27FC236}">
                <a16:creationId xmlns:a16="http://schemas.microsoft.com/office/drawing/2014/main" id="{1FD054CF-1BFB-0B50-0B67-7A2BCB3B1E9D}"/>
              </a:ext>
            </a:extLst>
          </p:cNvPr>
          <p:cNvSpPr>
            <a:spLocks noGrp="1"/>
          </p:cNvSpPr>
          <p:nvPr>
            <p:ph type="title"/>
          </p:nvPr>
        </p:nvSpPr>
        <p:spPr>
          <a:xfrm>
            <a:off x="488829" y="111454"/>
            <a:ext cx="7885262" cy="450000"/>
          </a:xfrm>
        </p:spPr>
        <p:txBody>
          <a:bodyPr/>
          <a:lstStyle/>
          <a:p>
            <a:pPr algn="ctr"/>
            <a:r>
              <a:rPr lang="en-US" sz="3200" u="sng">
                <a:cs typeface="Arial"/>
              </a:rPr>
              <a:t>Planta Externa </a:t>
            </a:r>
            <a:r>
              <a:rPr lang="en-US" sz="3200" u="sng" err="1">
                <a:cs typeface="Arial"/>
              </a:rPr>
              <a:t>Moldeo</a:t>
            </a:r>
            <a:endParaRPr lang="en-US" sz="3200" u="sng" err="1"/>
          </a:p>
        </p:txBody>
      </p:sp>
      <p:sp>
        <p:nvSpPr>
          <p:cNvPr id="5" name="Slide Number Placeholder 4">
            <a:extLst>
              <a:ext uri="{FF2B5EF4-FFF2-40B4-BE49-F238E27FC236}">
                <a16:creationId xmlns:a16="http://schemas.microsoft.com/office/drawing/2014/main" id="{7E3C927C-7B30-8130-702B-3B2930F0B4A3}"/>
              </a:ext>
            </a:extLst>
          </p:cNvPr>
          <p:cNvSpPr>
            <a:spLocks noGrp="1"/>
          </p:cNvSpPr>
          <p:nvPr>
            <p:ph type="sldNum" sz="quarter" idx="25"/>
          </p:nvPr>
        </p:nvSpPr>
        <p:spPr/>
        <p:txBody>
          <a:bodyPr/>
          <a:lstStyle/>
          <a:p>
            <a:pPr>
              <a:defRPr/>
            </a:pPr>
            <a:r>
              <a:rPr lang="en-GB">
                <a:latin typeface="Cera Pro" pitchFamily="2" charset="0"/>
              </a:rPr>
              <a:t>Page </a:t>
            </a:r>
            <a:fld id="{59C479F0-10A2-9F40-AAC5-129E45E74B8F}" type="slidenum">
              <a:rPr lang="en-GB" smtClean="0">
                <a:latin typeface="Cera Pro" pitchFamily="2" charset="0"/>
              </a:rPr>
              <a:pPr>
                <a:defRPr/>
              </a:pPr>
              <a:t>27</a:t>
            </a:fld>
            <a:endParaRPr lang="en-GB">
              <a:latin typeface="Cera Pro" pitchFamily="2" charset="0"/>
            </a:endParaRPr>
          </a:p>
        </p:txBody>
      </p:sp>
      <p:sp>
        <p:nvSpPr>
          <p:cNvPr id="6" name="Footer Placeholder 5">
            <a:extLst>
              <a:ext uri="{FF2B5EF4-FFF2-40B4-BE49-F238E27FC236}">
                <a16:creationId xmlns:a16="http://schemas.microsoft.com/office/drawing/2014/main" id="{0BEED8BB-E489-6523-0F3B-F49BF03C4F59}"/>
              </a:ext>
            </a:extLst>
          </p:cNvPr>
          <p:cNvSpPr>
            <a:spLocks noGrp="1"/>
          </p:cNvSpPr>
          <p:nvPr>
            <p:ph type="ftr" sz="quarter" idx="26"/>
          </p:nvPr>
        </p:nvSpPr>
        <p:spPr/>
        <p:txBody>
          <a:bodyPr/>
          <a:lstStyle/>
          <a:p>
            <a:r>
              <a:rPr lang="en-US">
                <a:latin typeface="Cera Pro" pitchFamily="2" charset="0"/>
              </a:rPr>
              <a:t>©2020 The LEGO Group.</a:t>
            </a:r>
            <a:endParaRPr lang="en-GB">
              <a:latin typeface="Cera Pro" pitchFamily="2" charset="0"/>
            </a:endParaRPr>
          </a:p>
        </p:txBody>
      </p:sp>
      <p:pic>
        <p:nvPicPr>
          <p:cNvPr id="8" name="Picture 8" descr="imagen">
            <a:extLst>
              <a:ext uri="{FF2B5EF4-FFF2-40B4-BE49-F238E27FC236}">
                <a16:creationId xmlns:a16="http://schemas.microsoft.com/office/drawing/2014/main" id="{7DFEEA6E-B91A-E93E-9199-51B2534F90F0}"/>
              </a:ext>
            </a:extLst>
          </p:cNvPr>
          <p:cNvPicPr>
            <a:picLocks noChangeAspect="1"/>
          </p:cNvPicPr>
          <p:nvPr/>
        </p:nvPicPr>
        <p:blipFill rotWithShape="1">
          <a:blip r:embed="rId3"/>
          <a:srcRect l="2448" t="2245" r="12415" b="5102"/>
          <a:stretch/>
        </p:blipFill>
        <p:spPr>
          <a:xfrm>
            <a:off x="105231" y="737475"/>
            <a:ext cx="4122981" cy="4089187"/>
          </a:xfrm>
          <a:prstGeom prst="rect">
            <a:avLst/>
          </a:prstGeom>
        </p:spPr>
      </p:pic>
    </p:spTree>
    <p:extLst>
      <p:ext uri="{BB962C8B-B14F-4D97-AF65-F5344CB8AC3E}">
        <p14:creationId xmlns:p14="http://schemas.microsoft.com/office/powerpoint/2010/main" val="24547671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C3F26-FFDB-754D-AF53-8261F2CEA084}"/>
              </a:ext>
            </a:extLst>
          </p:cNvPr>
          <p:cNvSpPr>
            <a:spLocks noGrp="1"/>
          </p:cNvSpPr>
          <p:nvPr>
            <p:ph type="title"/>
          </p:nvPr>
        </p:nvSpPr>
        <p:spPr>
          <a:xfrm>
            <a:off x="613042" y="237305"/>
            <a:ext cx="5664596" cy="3282087"/>
          </a:xfrm>
        </p:spPr>
        <p:txBody>
          <a:bodyPr/>
          <a:lstStyle/>
          <a:p>
            <a:r>
              <a:rPr lang="en-GB" dirty="0">
                <a:cs typeface="Arial"/>
              </a:rPr>
              <a:t>Como </a:t>
            </a:r>
            <a:r>
              <a:rPr lang="en-GB" dirty="0" err="1">
                <a:cs typeface="Arial"/>
              </a:rPr>
              <a:t>actuar</a:t>
            </a:r>
            <a:r>
              <a:rPr lang="en-GB" dirty="0">
                <a:cs typeface="Arial"/>
              </a:rPr>
              <a:t> en </a:t>
            </a:r>
            <a:r>
              <a:rPr lang="en-GB" dirty="0" err="1">
                <a:cs typeface="Arial"/>
              </a:rPr>
              <a:t>una</a:t>
            </a:r>
            <a:r>
              <a:rPr lang="en-GB" dirty="0">
                <a:cs typeface="Arial"/>
              </a:rPr>
              <a:t> </a:t>
            </a:r>
            <a:r>
              <a:rPr lang="en-GB" dirty="0" err="1">
                <a:cs typeface="Arial"/>
              </a:rPr>
              <a:t>Emergecia</a:t>
            </a:r>
            <a:r>
              <a:rPr lang="en-GB" dirty="0">
                <a:cs typeface="Arial"/>
              </a:rPr>
              <a:t> en LOM</a:t>
            </a:r>
            <a:endParaRPr lang="en-GB" dirty="0"/>
          </a:p>
        </p:txBody>
      </p:sp>
      <p:sp>
        <p:nvSpPr>
          <p:cNvPr id="4" name="Footer Placeholder 3">
            <a:extLst>
              <a:ext uri="{FF2B5EF4-FFF2-40B4-BE49-F238E27FC236}">
                <a16:creationId xmlns:a16="http://schemas.microsoft.com/office/drawing/2014/main" id="{877CA5F1-7372-2D43-AF0F-D7A469096FBC}"/>
              </a:ext>
            </a:extLst>
          </p:cNvPr>
          <p:cNvSpPr>
            <a:spLocks noGrp="1"/>
          </p:cNvSpPr>
          <p:nvPr>
            <p:ph type="ftr" sz="quarter" idx="13"/>
          </p:nvPr>
        </p:nvSpPr>
        <p:spPr/>
        <p:txBody>
          <a:bodyPr/>
          <a:lstStyle/>
          <a:p>
            <a:r>
              <a:rPr lang="en-US">
                <a:latin typeface="Cera Pro" pitchFamily="2" charset="0"/>
              </a:rPr>
              <a:t>©2020 The LEGO Group.</a:t>
            </a:r>
            <a:endParaRPr lang="en-GB">
              <a:latin typeface="Cera Pro" pitchFamily="2" charset="0"/>
            </a:endParaRPr>
          </a:p>
        </p:txBody>
      </p:sp>
      <p:pic>
        <p:nvPicPr>
          <p:cNvPr id="6" name="Graphic 5">
            <a:extLst>
              <a:ext uri="{FF2B5EF4-FFF2-40B4-BE49-F238E27FC236}">
                <a16:creationId xmlns:a16="http://schemas.microsoft.com/office/drawing/2014/main" id="{6731887B-8CD4-EC41-B18E-0170D72F4A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429481" y="1621371"/>
            <a:ext cx="1422400" cy="1295400"/>
          </a:xfrm>
          <a:prstGeom prst="rect">
            <a:avLst/>
          </a:prstGeom>
        </p:spPr>
      </p:pic>
      <p:pic>
        <p:nvPicPr>
          <p:cNvPr id="8" name="Graphic 7">
            <a:extLst>
              <a:ext uri="{FF2B5EF4-FFF2-40B4-BE49-F238E27FC236}">
                <a16:creationId xmlns:a16="http://schemas.microsoft.com/office/drawing/2014/main" id="{918C1158-45C3-7246-85BD-42DCFC49A2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768759" y="2623858"/>
            <a:ext cx="1066800" cy="762000"/>
          </a:xfrm>
          <a:prstGeom prst="rect">
            <a:avLst/>
          </a:prstGeom>
        </p:spPr>
      </p:pic>
      <p:pic>
        <p:nvPicPr>
          <p:cNvPr id="12" name="Graphic 11">
            <a:extLst>
              <a:ext uri="{FF2B5EF4-FFF2-40B4-BE49-F238E27FC236}">
                <a16:creationId xmlns:a16="http://schemas.microsoft.com/office/drawing/2014/main" id="{6B7D63A5-30DF-FF4D-BC7A-13DDE59D648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41874" y="588870"/>
            <a:ext cx="711200" cy="901700"/>
          </a:xfrm>
          <a:prstGeom prst="rect">
            <a:avLst/>
          </a:prstGeom>
        </p:spPr>
      </p:pic>
    </p:spTree>
    <p:extLst>
      <p:ext uri="{BB962C8B-B14F-4D97-AF65-F5344CB8AC3E}">
        <p14:creationId xmlns:p14="http://schemas.microsoft.com/office/powerpoint/2010/main" val="986188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0C6D978-7625-AF4F-9F72-0163124D2140}"/>
              </a:ext>
            </a:extLst>
          </p:cNvPr>
          <p:cNvSpPr>
            <a:spLocks noGrp="1"/>
          </p:cNvSpPr>
          <p:nvPr>
            <p:ph type="body" sz="quarter" idx="11"/>
          </p:nvPr>
        </p:nvSpPr>
        <p:spPr>
          <a:xfrm>
            <a:off x="1578877" y="695814"/>
            <a:ext cx="3122778" cy="744025"/>
          </a:xfrm>
        </p:spPr>
        <p:txBody>
          <a:bodyPr/>
          <a:lstStyle/>
          <a:p>
            <a:r>
              <a:rPr lang="en-GB"/>
              <a:t>Objetivos</a:t>
            </a:r>
          </a:p>
        </p:txBody>
      </p:sp>
      <p:sp>
        <p:nvSpPr>
          <p:cNvPr id="11" name="Text Placeholder 10">
            <a:extLst>
              <a:ext uri="{FF2B5EF4-FFF2-40B4-BE49-F238E27FC236}">
                <a16:creationId xmlns:a16="http://schemas.microsoft.com/office/drawing/2014/main" id="{27253018-4E45-D248-962A-92237F52D773}"/>
              </a:ext>
            </a:extLst>
          </p:cNvPr>
          <p:cNvSpPr>
            <a:spLocks noGrp="1"/>
          </p:cNvSpPr>
          <p:nvPr>
            <p:ph type="body" sz="quarter" idx="13"/>
          </p:nvPr>
        </p:nvSpPr>
        <p:spPr>
          <a:xfrm>
            <a:off x="276488" y="1576940"/>
            <a:ext cx="5632993" cy="3124714"/>
          </a:xfrm>
        </p:spPr>
        <p:txBody>
          <a:bodyPr lIns="91440" tIns="45720" rIns="91440" bIns="45720" anchor="t"/>
          <a:lstStyle/>
          <a:p>
            <a:pPr marL="192405" marR="5080" indent="-179705">
              <a:lnSpc>
                <a:spcPct val="110100"/>
              </a:lnSpc>
              <a:spcBef>
                <a:spcPts val="100"/>
              </a:spcBef>
              <a:buChar char="•"/>
              <a:tabLst>
                <a:tab pos="193040" algn="l"/>
              </a:tabLst>
            </a:pPr>
            <a:r>
              <a:rPr lang="es-MX" sz="1400" b="1" u="sng">
                <a:latin typeface="Arial"/>
                <a:ea typeface="ＭＳ Ｐゴシック"/>
                <a:cs typeface="Arial"/>
              </a:rPr>
              <a:t>Crear y mantener un lugar de trabajo seguro.</a:t>
            </a:r>
            <a:r>
              <a:rPr lang="es-MX" sz="1400" u="sng">
                <a:latin typeface="Arial"/>
                <a:ea typeface="ＭＳ Ｐゴシック"/>
                <a:cs typeface="Arial"/>
              </a:rPr>
              <a:t> </a:t>
            </a:r>
            <a:endParaRPr lang="es-MX" sz="1400" b="1" u="sng">
              <a:latin typeface="Arial"/>
              <a:cs typeface="Arial"/>
            </a:endParaRPr>
          </a:p>
          <a:p>
            <a:pPr marL="649605" marR="5080" lvl="1" indent="-179705">
              <a:lnSpc>
                <a:spcPct val="110100"/>
              </a:lnSpc>
              <a:spcBef>
                <a:spcPts val="100"/>
              </a:spcBef>
              <a:buFont typeface="Arial" charset="0"/>
              <a:buChar char="•"/>
              <a:tabLst>
                <a:tab pos="193040" algn="l"/>
              </a:tabLst>
            </a:pPr>
            <a:r>
              <a:rPr lang="es-MX" sz="1200">
                <a:solidFill>
                  <a:schemeClr val="bg1"/>
                </a:solidFill>
                <a:latin typeface="Arial"/>
                <a:ea typeface="ＭＳ Ｐゴシック"/>
                <a:cs typeface="Arial"/>
              </a:rPr>
              <a:t>Nuestro compromiso es garantizar que el Grupo LEGO sea un lugar de trabajo con altos estándares, siendo la salud y la seguridad prioridades clave que nunca debemos ponerlas en riesgo.</a:t>
            </a:r>
            <a:endParaRPr lang="es-MX" sz="1200" strike="sngStrike">
              <a:solidFill>
                <a:schemeClr val="bg1"/>
              </a:solidFill>
              <a:latin typeface="Arial"/>
              <a:ea typeface="ＭＳ Ｐゴシック"/>
              <a:cs typeface="Arial"/>
            </a:endParaRPr>
          </a:p>
          <a:p>
            <a:pPr marL="192405" indent="-179705">
              <a:spcBef>
                <a:spcPts val="765"/>
              </a:spcBef>
              <a:buChar char="•"/>
              <a:tabLst>
                <a:tab pos="193040" algn="l"/>
              </a:tabLst>
            </a:pPr>
            <a:r>
              <a:rPr lang="es-MX" sz="1400" b="1" u="sng" spc="-5">
                <a:latin typeface="Arial"/>
                <a:ea typeface="ＭＳ Ｐゴシック"/>
                <a:cs typeface="Arial"/>
              </a:rPr>
              <a:t>Evitar </a:t>
            </a:r>
            <a:r>
              <a:rPr lang="es-MX" sz="1400" b="1" u="sng">
                <a:latin typeface="Arial"/>
                <a:ea typeface="ＭＳ Ｐゴシック"/>
                <a:cs typeface="Arial"/>
              </a:rPr>
              <a:t>al 100% los incidentes de seguridad</a:t>
            </a:r>
            <a:r>
              <a:rPr lang="es-MX" sz="1400" u="sng">
                <a:latin typeface="Arial"/>
                <a:ea typeface="ＭＳ Ｐゴシック"/>
                <a:cs typeface="Arial"/>
              </a:rPr>
              <a:t> en Grupo LEGO</a:t>
            </a:r>
            <a:r>
              <a:rPr lang="es-MX" sz="1400" b="1" u="sng">
                <a:latin typeface="Arial"/>
                <a:ea typeface="ＭＳ Ｐゴシック"/>
                <a:cs typeface="Arial"/>
              </a:rPr>
              <a:t>.</a:t>
            </a:r>
          </a:p>
          <a:p>
            <a:pPr marL="649605" lvl="1" indent="-179705">
              <a:spcBef>
                <a:spcPts val="765"/>
              </a:spcBef>
              <a:buChar char="•"/>
              <a:tabLst>
                <a:tab pos="193040" algn="l"/>
              </a:tabLst>
            </a:pPr>
            <a:r>
              <a:rPr lang="es-MX" sz="1200" spc="-5">
                <a:solidFill>
                  <a:schemeClr val="bg1"/>
                </a:solidFill>
                <a:latin typeface="Arial"/>
                <a:ea typeface="ＭＳ Ｐゴシック"/>
                <a:cs typeface="Arial"/>
              </a:rPr>
              <a:t> </a:t>
            </a:r>
            <a:r>
              <a:rPr lang="es-MX" sz="1200">
                <a:solidFill>
                  <a:schemeClr val="bg1"/>
                </a:solidFill>
                <a:latin typeface="Arial"/>
                <a:ea typeface="ＭＳ Ｐゴシック"/>
                <a:cs typeface="Arial"/>
              </a:rPr>
              <a:t>Ante</a:t>
            </a:r>
            <a:r>
              <a:rPr lang="es-MX" sz="1200" spc="-20">
                <a:solidFill>
                  <a:schemeClr val="bg1"/>
                </a:solidFill>
                <a:latin typeface="Arial"/>
                <a:ea typeface="ＭＳ Ｐゴシック"/>
                <a:cs typeface="Arial"/>
              </a:rPr>
              <a:t> </a:t>
            </a:r>
            <a:r>
              <a:rPr lang="es-MX" sz="1200">
                <a:solidFill>
                  <a:schemeClr val="bg1"/>
                </a:solidFill>
                <a:latin typeface="Arial"/>
                <a:ea typeface="ＭＳ Ｐゴシック"/>
                <a:cs typeface="Arial"/>
              </a:rPr>
              <a:t>todo,</a:t>
            </a:r>
            <a:r>
              <a:rPr lang="es-MX" sz="1200" spc="-40">
                <a:solidFill>
                  <a:schemeClr val="bg1"/>
                </a:solidFill>
                <a:latin typeface="Arial"/>
                <a:ea typeface="ＭＳ Ｐゴシック"/>
                <a:cs typeface="Arial"/>
              </a:rPr>
              <a:t> </a:t>
            </a:r>
            <a:r>
              <a:rPr lang="es-MX" sz="1200">
                <a:solidFill>
                  <a:schemeClr val="bg1"/>
                </a:solidFill>
                <a:latin typeface="Arial"/>
                <a:ea typeface="ＭＳ Ｐゴシック"/>
                <a:cs typeface="Arial"/>
              </a:rPr>
              <a:t>procuramos</a:t>
            </a:r>
            <a:r>
              <a:rPr lang="es-MX" sz="1200" spc="-50">
                <a:solidFill>
                  <a:schemeClr val="bg1"/>
                </a:solidFill>
                <a:latin typeface="Arial"/>
                <a:ea typeface="ＭＳ Ｐゴシック"/>
                <a:cs typeface="Arial"/>
              </a:rPr>
              <a:t> </a:t>
            </a:r>
            <a:r>
              <a:rPr lang="es-MX" sz="1200">
                <a:solidFill>
                  <a:schemeClr val="bg1"/>
                </a:solidFill>
                <a:latin typeface="Arial"/>
                <a:ea typeface="ＭＳ Ｐゴシック"/>
                <a:cs typeface="Arial"/>
              </a:rPr>
              <a:t>asegurarnos</a:t>
            </a:r>
            <a:r>
              <a:rPr lang="es-MX" sz="1200" spc="-50">
                <a:solidFill>
                  <a:schemeClr val="bg1"/>
                </a:solidFill>
                <a:latin typeface="Arial"/>
                <a:ea typeface="ＭＳ Ｐゴシック"/>
                <a:cs typeface="Arial"/>
              </a:rPr>
              <a:t> </a:t>
            </a:r>
            <a:r>
              <a:rPr lang="es-MX" sz="1200">
                <a:solidFill>
                  <a:schemeClr val="bg1"/>
                </a:solidFill>
                <a:latin typeface="Arial"/>
                <a:ea typeface="ＭＳ Ｐゴシック"/>
                <a:cs typeface="Arial"/>
              </a:rPr>
              <a:t>de</a:t>
            </a:r>
            <a:r>
              <a:rPr lang="es-MX" sz="1200" spc="-10">
                <a:solidFill>
                  <a:schemeClr val="bg1"/>
                </a:solidFill>
                <a:latin typeface="Arial"/>
                <a:ea typeface="ＭＳ Ｐゴシック"/>
                <a:cs typeface="Arial"/>
              </a:rPr>
              <a:t> </a:t>
            </a:r>
            <a:r>
              <a:rPr lang="es-MX" sz="1200">
                <a:solidFill>
                  <a:schemeClr val="bg1"/>
                </a:solidFill>
                <a:latin typeface="Arial"/>
                <a:ea typeface="ＭＳ Ｐゴシック"/>
                <a:cs typeface="Arial"/>
              </a:rPr>
              <a:t>que</a:t>
            </a:r>
            <a:r>
              <a:rPr lang="es-MX" sz="1200" spc="-20">
                <a:solidFill>
                  <a:schemeClr val="bg1"/>
                </a:solidFill>
                <a:latin typeface="Arial"/>
                <a:ea typeface="ＭＳ Ｐゴシック"/>
                <a:cs typeface="Arial"/>
              </a:rPr>
              <a:t> </a:t>
            </a:r>
            <a:r>
              <a:rPr lang="es-MX" sz="1200">
                <a:solidFill>
                  <a:schemeClr val="bg1"/>
                </a:solidFill>
                <a:latin typeface="Arial"/>
                <a:ea typeface="ＭＳ Ｐゴシック"/>
                <a:cs typeface="Arial"/>
              </a:rPr>
              <a:t>usted</a:t>
            </a:r>
            <a:r>
              <a:rPr lang="es-MX" sz="1200" spc="-30">
                <a:solidFill>
                  <a:schemeClr val="bg1"/>
                </a:solidFill>
                <a:latin typeface="Arial"/>
                <a:ea typeface="ＭＳ Ｐゴシック"/>
                <a:cs typeface="Arial"/>
              </a:rPr>
              <a:t> </a:t>
            </a:r>
            <a:r>
              <a:rPr lang="es-MX" sz="1200">
                <a:solidFill>
                  <a:schemeClr val="bg1"/>
                </a:solidFill>
                <a:latin typeface="Arial"/>
                <a:ea typeface="ＭＳ Ｐゴシック"/>
                <a:cs typeface="Arial"/>
              </a:rPr>
              <a:t>y</a:t>
            </a:r>
            <a:r>
              <a:rPr lang="es-MX" sz="1200" spc="-15">
                <a:solidFill>
                  <a:schemeClr val="bg1"/>
                </a:solidFill>
                <a:latin typeface="Arial"/>
                <a:ea typeface="ＭＳ Ｐゴシック"/>
                <a:cs typeface="Arial"/>
              </a:rPr>
              <a:t> </a:t>
            </a:r>
            <a:r>
              <a:rPr lang="es-MX" sz="1200">
                <a:solidFill>
                  <a:schemeClr val="bg1"/>
                </a:solidFill>
                <a:latin typeface="Arial"/>
                <a:ea typeface="ＭＳ Ｐゴシック"/>
                <a:cs typeface="Arial"/>
              </a:rPr>
              <a:t>los</a:t>
            </a:r>
            <a:r>
              <a:rPr lang="es-MX" sz="1200" spc="-5">
                <a:solidFill>
                  <a:schemeClr val="bg1"/>
                </a:solidFill>
                <a:latin typeface="Arial"/>
                <a:ea typeface="ＭＳ Ｐゴシック"/>
                <a:cs typeface="Arial"/>
              </a:rPr>
              <a:t> miembros</a:t>
            </a:r>
            <a:r>
              <a:rPr lang="es-MX" sz="1200" spc="-40">
                <a:solidFill>
                  <a:schemeClr val="bg1"/>
                </a:solidFill>
                <a:latin typeface="Arial"/>
                <a:ea typeface="ＭＳ Ｐゴシック"/>
                <a:cs typeface="Arial"/>
              </a:rPr>
              <a:t> </a:t>
            </a:r>
            <a:r>
              <a:rPr lang="es-MX" sz="1200">
                <a:solidFill>
                  <a:schemeClr val="bg1"/>
                </a:solidFill>
                <a:latin typeface="Arial"/>
                <a:ea typeface="ＭＳ Ｐゴシック"/>
                <a:cs typeface="Arial"/>
              </a:rPr>
              <a:t>de</a:t>
            </a:r>
            <a:r>
              <a:rPr lang="es-MX" sz="1200" spc="-10">
                <a:solidFill>
                  <a:schemeClr val="bg1"/>
                </a:solidFill>
                <a:latin typeface="Arial"/>
                <a:ea typeface="ＭＳ Ｐゴシック"/>
                <a:cs typeface="Arial"/>
              </a:rPr>
              <a:t> </a:t>
            </a:r>
            <a:r>
              <a:rPr lang="es-MX" sz="1200">
                <a:solidFill>
                  <a:schemeClr val="bg1"/>
                </a:solidFill>
                <a:latin typeface="Arial"/>
                <a:ea typeface="ＭＳ Ｐゴシック"/>
                <a:cs typeface="Arial"/>
              </a:rPr>
              <a:t>su</a:t>
            </a:r>
            <a:r>
              <a:rPr lang="es-MX" sz="1200" spc="-20">
                <a:solidFill>
                  <a:schemeClr val="bg1"/>
                </a:solidFill>
                <a:latin typeface="Arial"/>
                <a:ea typeface="ＭＳ Ｐゴシック"/>
                <a:cs typeface="Arial"/>
              </a:rPr>
              <a:t> </a:t>
            </a:r>
            <a:r>
              <a:rPr lang="es-MX" sz="1200">
                <a:solidFill>
                  <a:schemeClr val="bg1"/>
                </a:solidFill>
                <a:latin typeface="Arial"/>
                <a:ea typeface="ＭＳ Ｐゴシック"/>
                <a:cs typeface="Arial"/>
              </a:rPr>
              <a:t>equipo</a:t>
            </a:r>
            <a:r>
              <a:rPr lang="es-MX" sz="1200" spc="-35">
                <a:solidFill>
                  <a:schemeClr val="bg1"/>
                </a:solidFill>
                <a:latin typeface="Arial"/>
                <a:ea typeface="ＭＳ Ｐゴシック"/>
                <a:cs typeface="Arial"/>
              </a:rPr>
              <a:t> </a:t>
            </a:r>
            <a:r>
              <a:rPr lang="es-MX" sz="1200" spc="-5">
                <a:solidFill>
                  <a:schemeClr val="bg1"/>
                </a:solidFill>
                <a:latin typeface="Arial"/>
                <a:ea typeface="ＭＳ Ｐゴシック"/>
                <a:cs typeface="Arial"/>
              </a:rPr>
              <a:t>vuelvan</a:t>
            </a:r>
            <a:r>
              <a:rPr lang="es-MX" sz="1200">
                <a:solidFill>
                  <a:schemeClr val="bg1"/>
                </a:solidFill>
                <a:latin typeface="Arial"/>
                <a:ea typeface="ＭＳ Ｐゴシック"/>
                <a:cs typeface="Arial"/>
              </a:rPr>
              <a:t> a</a:t>
            </a:r>
            <a:r>
              <a:rPr lang="es-MX" sz="1200" spc="-10">
                <a:solidFill>
                  <a:schemeClr val="bg1"/>
                </a:solidFill>
                <a:latin typeface="Arial"/>
                <a:ea typeface="ＭＳ Ｐゴシック"/>
                <a:cs typeface="Arial"/>
              </a:rPr>
              <a:t> </a:t>
            </a:r>
            <a:r>
              <a:rPr lang="es-MX" sz="1200">
                <a:solidFill>
                  <a:schemeClr val="bg1"/>
                </a:solidFill>
                <a:latin typeface="Arial"/>
                <a:ea typeface="ＭＳ Ｐゴシック"/>
                <a:cs typeface="Arial"/>
              </a:rPr>
              <a:t>casa</a:t>
            </a:r>
            <a:r>
              <a:rPr lang="es-MX" sz="1200" spc="-30">
                <a:solidFill>
                  <a:schemeClr val="bg1"/>
                </a:solidFill>
                <a:latin typeface="Arial"/>
                <a:ea typeface="ＭＳ Ｐゴシック"/>
                <a:cs typeface="Arial"/>
              </a:rPr>
              <a:t> </a:t>
            </a:r>
            <a:r>
              <a:rPr lang="es-MX" sz="1200">
                <a:solidFill>
                  <a:schemeClr val="bg1"/>
                </a:solidFill>
                <a:latin typeface="Arial"/>
                <a:ea typeface="ＭＳ Ｐゴシック"/>
                <a:cs typeface="Arial"/>
              </a:rPr>
              <a:t>de manera</a:t>
            </a:r>
            <a:r>
              <a:rPr lang="es-MX" sz="1200" spc="-40">
                <a:solidFill>
                  <a:schemeClr val="bg1"/>
                </a:solidFill>
                <a:latin typeface="Arial"/>
                <a:ea typeface="ＭＳ Ｐゴシック"/>
                <a:cs typeface="Arial"/>
              </a:rPr>
              <a:t> </a:t>
            </a:r>
            <a:r>
              <a:rPr lang="es-MX" sz="1200">
                <a:solidFill>
                  <a:schemeClr val="bg1"/>
                </a:solidFill>
                <a:latin typeface="Arial"/>
                <a:ea typeface="ＭＳ Ｐゴシック"/>
                <a:cs typeface="Arial"/>
              </a:rPr>
              <a:t>saludable</a:t>
            </a:r>
            <a:r>
              <a:rPr lang="es-MX" sz="1200" spc="-45">
                <a:solidFill>
                  <a:schemeClr val="bg1"/>
                </a:solidFill>
                <a:latin typeface="Arial"/>
                <a:ea typeface="ＭＳ Ｐゴシック"/>
                <a:cs typeface="Arial"/>
              </a:rPr>
              <a:t> </a:t>
            </a:r>
            <a:r>
              <a:rPr lang="es-MX" sz="1200">
                <a:solidFill>
                  <a:schemeClr val="bg1"/>
                </a:solidFill>
                <a:latin typeface="Arial"/>
                <a:ea typeface="ＭＳ Ｐゴシック"/>
                <a:cs typeface="Arial"/>
              </a:rPr>
              <a:t>y</a:t>
            </a:r>
            <a:r>
              <a:rPr lang="es-MX" sz="1200" spc="-10">
                <a:solidFill>
                  <a:schemeClr val="bg1"/>
                </a:solidFill>
                <a:latin typeface="Arial"/>
                <a:ea typeface="ＭＳ Ｐゴシック"/>
                <a:cs typeface="Arial"/>
              </a:rPr>
              <a:t> </a:t>
            </a:r>
            <a:r>
              <a:rPr lang="es-MX" sz="1200">
                <a:solidFill>
                  <a:schemeClr val="bg1"/>
                </a:solidFill>
                <a:latin typeface="Arial"/>
                <a:ea typeface="ＭＳ Ｐゴシック"/>
                <a:cs typeface="Arial"/>
              </a:rPr>
              <a:t>segura</a:t>
            </a:r>
            <a:r>
              <a:rPr lang="es-MX" sz="1200" spc="-45">
                <a:solidFill>
                  <a:schemeClr val="bg1"/>
                </a:solidFill>
                <a:latin typeface="Arial"/>
                <a:ea typeface="ＭＳ Ｐゴシック"/>
                <a:cs typeface="Arial"/>
              </a:rPr>
              <a:t> </a:t>
            </a:r>
            <a:r>
              <a:rPr lang="es-MX" sz="1200">
                <a:solidFill>
                  <a:schemeClr val="bg1"/>
                </a:solidFill>
                <a:latin typeface="Arial"/>
                <a:ea typeface="ＭＳ Ｐゴシック"/>
                <a:cs typeface="Arial"/>
              </a:rPr>
              <a:t>luego</a:t>
            </a:r>
            <a:r>
              <a:rPr lang="es-MX" sz="1200" spc="-25">
                <a:solidFill>
                  <a:schemeClr val="bg1"/>
                </a:solidFill>
                <a:latin typeface="Arial"/>
                <a:ea typeface="ＭＳ Ｐゴシック"/>
                <a:cs typeface="Arial"/>
              </a:rPr>
              <a:t> </a:t>
            </a:r>
            <a:r>
              <a:rPr lang="es-MX" sz="1200">
                <a:solidFill>
                  <a:schemeClr val="bg1"/>
                </a:solidFill>
                <a:latin typeface="Arial"/>
                <a:ea typeface="ＭＳ Ｐゴシック"/>
                <a:cs typeface="Arial"/>
              </a:rPr>
              <a:t>de</a:t>
            </a:r>
            <a:r>
              <a:rPr lang="es-MX" sz="1200" spc="-15">
                <a:solidFill>
                  <a:schemeClr val="bg1"/>
                </a:solidFill>
                <a:latin typeface="Arial"/>
                <a:ea typeface="ＭＳ Ｐゴシック"/>
                <a:cs typeface="Arial"/>
              </a:rPr>
              <a:t> </a:t>
            </a:r>
            <a:r>
              <a:rPr lang="es-MX" sz="1200">
                <a:solidFill>
                  <a:schemeClr val="bg1"/>
                </a:solidFill>
                <a:latin typeface="Arial"/>
                <a:ea typeface="ＭＳ Ｐゴシック"/>
                <a:cs typeface="Arial"/>
              </a:rPr>
              <a:t>un</a:t>
            </a:r>
            <a:r>
              <a:rPr lang="es-MX" sz="1200" spc="-25">
                <a:solidFill>
                  <a:schemeClr val="bg1"/>
                </a:solidFill>
                <a:latin typeface="Arial"/>
                <a:ea typeface="ＭＳ Ｐゴシック"/>
                <a:cs typeface="Arial"/>
              </a:rPr>
              <a:t> </a:t>
            </a:r>
            <a:r>
              <a:rPr lang="es-MX" sz="1200">
                <a:solidFill>
                  <a:schemeClr val="bg1"/>
                </a:solidFill>
                <a:latin typeface="Arial"/>
                <a:ea typeface="ＭＳ Ｐゴシック"/>
                <a:cs typeface="Arial"/>
              </a:rPr>
              <a:t>día</a:t>
            </a:r>
            <a:r>
              <a:rPr lang="es-MX" sz="1200" spc="-25">
                <a:solidFill>
                  <a:schemeClr val="bg1"/>
                </a:solidFill>
                <a:latin typeface="Arial"/>
                <a:ea typeface="ＭＳ Ｐゴシック"/>
                <a:cs typeface="Arial"/>
              </a:rPr>
              <a:t> </a:t>
            </a:r>
            <a:r>
              <a:rPr lang="es-MX" sz="1200">
                <a:solidFill>
                  <a:schemeClr val="bg1"/>
                </a:solidFill>
                <a:latin typeface="Arial"/>
                <a:ea typeface="ＭＳ Ｐゴシック"/>
                <a:cs typeface="Arial"/>
              </a:rPr>
              <a:t>de</a:t>
            </a:r>
            <a:r>
              <a:rPr lang="es-MX" sz="1200" spc="-25">
                <a:solidFill>
                  <a:schemeClr val="bg1"/>
                </a:solidFill>
                <a:latin typeface="Arial"/>
                <a:ea typeface="ＭＳ Ｐゴシック"/>
                <a:cs typeface="Arial"/>
              </a:rPr>
              <a:t> </a:t>
            </a:r>
            <a:r>
              <a:rPr lang="es-MX" sz="1200">
                <a:solidFill>
                  <a:schemeClr val="bg1"/>
                </a:solidFill>
                <a:latin typeface="Arial"/>
                <a:ea typeface="ＭＳ Ｐゴシック"/>
                <a:cs typeface="Arial"/>
              </a:rPr>
              <a:t>trabajo</a:t>
            </a:r>
            <a:r>
              <a:rPr lang="es-MX" sz="1200" spc="-40">
                <a:solidFill>
                  <a:schemeClr val="bg1"/>
                </a:solidFill>
                <a:latin typeface="Arial"/>
                <a:ea typeface="ＭＳ Ｐゴシック"/>
                <a:cs typeface="Arial"/>
              </a:rPr>
              <a:t> </a:t>
            </a:r>
            <a:r>
              <a:rPr lang="es-MX" sz="1200">
                <a:solidFill>
                  <a:schemeClr val="bg1"/>
                </a:solidFill>
                <a:latin typeface="Arial"/>
                <a:ea typeface="ＭＳ Ｐゴシック"/>
                <a:cs typeface="Arial"/>
              </a:rPr>
              <a:t>en</a:t>
            </a:r>
            <a:r>
              <a:rPr lang="es-MX" sz="1200" spc="-25">
                <a:solidFill>
                  <a:schemeClr val="bg1"/>
                </a:solidFill>
                <a:latin typeface="Arial"/>
                <a:ea typeface="ＭＳ Ｐゴシック"/>
                <a:cs typeface="Arial"/>
              </a:rPr>
              <a:t> </a:t>
            </a:r>
            <a:r>
              <a:rPr lang="es-MX" sz="1200">
                <a:solidFill>
                  <a:schemeClr val="bg1"/>
                </a:solidFill>
                <a:latin typeface="Arial"/>
                <a:ea typeface="ＭＳ Ｐゴシック"/>
                <a:cs typeface="Arial"/>
              </a:rPr>
              <a:t>el</a:t>
            </a:r>
            <a:r>
              <a:rPr lang="es-MX" sz="1200" spc="-15">
                <a:solidFill>
                  <a:schemeClr val="bg1"/>
                </a:solidFill>
                <a:latin typeface="Arial"/>
                <a:ea typeface="ＭＳ Ｐゴシック"/>
                <a:cs typeface="Arial"/>
              </a:rPr>
              <a:t> </a:t>
            </a:r>
            <a:r>
              <a:rPr lang="es-MX" sz="1200">
                <a:solidFill>
                  <a:schemeClr val="bg1"/>
                </a:solidFill>
                <a:latin typeface="Arial"/>
                <a:ea typeface="ＭＳ Ｐゴシック"/>
                <a:cs typeface="Arial"/>
              </a:rPr>
              <a:t>Grupo</a:t>
            </a:r>
            <a:r>
              <a:rPr lang="es-MX" sz="1200" spc="-40">
                <a:solidFill>
                  <a:schemeClr val="bg1"/>
                </a:solidFill>
                <a:latin typeface="Arial"/>
                <a:ea typeface="ＭＳ Ｐゴシック"/>
                <a:cs typeface="Arial"/>
              </a:rPr>
              <a:t> </a:t>
            </a:r>
            <a:r>
              <a:rPr lang="es-MX" sz="1200">
                <a:solidFill>
                  <a:schemeClr val="bg1"/>
                </a:solidFill>
                <a:latin typeface="Arial"/>
                <a:ea typeface="ＭＳ Ｐゴシック"/>
                <a:cs typeface="Arial"/>
              </a:rPr>
              <a:t>LEGO.</a:t>
            </a:r>
          </a:p>
        </p:txBody>
      </p:sp>
      <p:pic>
        <p:nvPicPr>
          <p:cNvPr id="31" name="Graphic 30">
            <a:extLst>
              <a:ext uri="{FF2B5EF4-FFF2-40B4-BE49-F238E27FC236}">
                <a16:creationId xmlns:a16="http://schemas.microsoft.com/office/drawing/2014/main" id="{341B6AC7-9DD0-A444-8841-8DB848D9DEE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97226" y="2963165"/>
            <a:ext cx="1066800" cy="1104900"/>
          </a:xfrm>
          <a:prstGeom prst="rect">
            <a:avLst/>
          </a:prstGeom>
        </p:spPr>
      </p:pic>
      <p:pic>
        <p:nvPicPr>
          <p:cNvPr id="33" name="Graphic 32">
            <a:extLst>
              <a:ext uri="{FF2B5EF4-FFF2-40B4-BE49-F238E27FC236}">
                <a16:creationId xmlns:a16="http://schemas.microsoft.com/office/drawing/2014/main" id="{2F29B5B3-9C75-4545-89B4-3412687CB00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136969" y="4206887"/>
            <a:ext cx="889000" cy="673100"/>
          </a:xfrm>
          <a:prstGeom prst="rect">
            <a:avLst/>
          </a:prstGeom>
        </p:spPr>
      </p:pic>
      <p:pic>
        <p:nvPicPr>
          <p:cNvPr id="35" name="Graphic 34">
            <a:extLst>
              <a:ext uri="{FF2B5EF4-FFF2-40B4-BE49-F238E27FC236}">
                <a16:creationId xmlns:a16="http://schemas.microsoft.com/office/drawing/2014/main" id="{D6A40373-C3CB-0046-8273-6C0029CD1A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35282" y="1645919"/>
            <a:ext cx="1422400" cy="1295400"/>
          </a:xfrm>
          <a:prstGeom prst="rect">
            <a:avLst/>
          </a:prstGeom>
        </p:spPr>
      </p:pic>
      <p:pic>
        <p:nvPicPr>
          <p:cNvPr id="41" name="Graphic 40">
            <a:extLst>
              <a:ext uri="{FF2B5EF4-FFF2-40B4-BE49-F238E27FC236}">
                <a16:creationId xmlns:a16="http://schemas.microsoft.com/office/drawing/2014/main" id="{ABC36FC4-7672-A247-A46E-43252D01F38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821060" y="3947855"/>
            <a:ext cx="711200" cy="901700"/>
          </a:xfrm>
          <a:prstGeom prst="rect">
            <a:avLst/>
          </a:prstGeom>
        </p:spPr>
      </p:pic>
      <p:pic>
        <p:nvPicPr>
          <p:cNvPr id="45" name="Graphic 44">
            <a:extLst>
              <a:ext uri="{FF2B5EF4-FFF2-40B4-BE49-F238E27FC236}">
                <a16:creationId xmlns:a16="http://schemas.microsoft.com/office/drawing/2014/main" id="{5A140F57-5DD0-DD4B-A6DA-EEBF8DED4EA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02082" y="2963165"/>
            <a:ext cx="1066800" cy="762000"/>
          </a:xfrm>
          <a:prstGeom prst="rect">
            <a:avLst/>
          </a:prstGeom>
        </p:spPr>
      </p:pic>
      <p:sp>
        <p:nvSpPr>
          <p:cNvPr id="12" name="Footer Placeholder 11">
            <a:extLst>
              <a:ext uri="{FF2B5EF4-FFF2-40B4-BE49-F238E27FC236}">
                <a16:creationId xmlns:a16="http://schemas.microsoft.com/office/drawing/2014/main" id="{7A5FF982-46F9-F748-BAD7-5987A7F75331}"/>
              </a:ext>
            </a:extLst>
          </p:cNvPr>
          <p:cNvSpPr>
            <a:spLocks noGrp="1"/>
          </p:cNvSpPr>
          <p:nvPr>
            <p:ph type="ftr" sz="quarter" idx="3"/>
          </p:nvPr>
        </p:nvSpPr>
        <p:spPr/>
        <p:txBody>
          <a:bodyPr/>
          <a:lstStyle/>
          <a:p>
            <a:pPr>
              <a:defRPr/>
            </a:pPr>
            <a:r>
              <a:rPr lang="en-US"/>
              <a:t>Confidential Information  |  ©2020 The LEGO Group  | All Rights Reserved</a:t>
            </a:r>
          </a:p>
        </p:txBody>
      </p:sp>
    </p:spTree>
    <p:extLst>
      <p:ext uri="{BB962C8B-B14F-4D97-AF65-F5344CB8AC3E}">
        <p14:creationId xmlns:p14="http://schemas.microsoft.com/office/powerpoint/2010/main" val="1965606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pie de página 5">
            <a:extLst>
              <a:ext uri="{FF2B5EF4-FFF2-40B4-BE49-F238E27FC236}">
                <a16:creationId xmlns:a16="http://schemas.microsoft.com/office/drawing/2014/main" id="{C1A782AC-4999-7149-D05B-6C18DA50350D}"/>
              </a:ext>
            </a:extLst>
          </p:cNvPr>
          <p:cNvSpPr>
            <a:spLocks noGrp="1"/>
          </p:cNvSpPr>
          <p:nvPr>
            <p:ph type="ftr" sz="quarter" idx="3"/>
          </p:nvPr>
        </p:nvSpPr>
        <p:spPr/>
        <p:txBody>
          <a:bodyPr/>
          <a:lstStyle/>
          <a:p>
            <a:pPr>
              <a:defRPr/>
            </a:pPr>
            <a:r>
              <a:rPr lang="en-US"/>
              <a:t>Confidential Information  |  ©2020 The LEGO Group  | All Rights Reserved</a:t>
            </a:r>
          </a:p>
        </p:txBody>
      </p:sp>
      <p:sp>
        <p:nvSpPr>
          <p:cNvPr id="8" name="CuadroTexto 7">
            <a:extLst>
              <a:ext uri="{FF2B5EF4-FFF2-40B4-BE49-F238E27FC236}">
                <a16:creationId xmlns:a16="http://schemas.microsoft.com/office/drawing/2014/main" id="{D0245307-06D4-355F-1924-5C7373CA2472}"/>
              </a:ext>
            </a:extLst>
          </p:cNvPr>
          <p:cNvSpPr txBox="1"/>
          <p:nvPr/>
        </p:nvSpPr>
        <p:spPr>
          <a:xfrm>
            <a:off x="1369206" y="556722"/>
            <a:ext cx="5111273" cy="369332"/>
          </a:xfrm>
          <a:prstGeom prst="rect">
            <a:avLst/>
          </a:prstGeom>
          <a:noFill/>
        </p:spPr>
        <p:txBody>
          <a:bodyPr wrap="square">
            <a:spAutoFit/>
          </a:bodyPr>
          <a:lstStyle/>
          <a:p>
            <a:r>
              <a:rPr lang="es-MX" b="1"/>
              <a:t>¿Qué hacer en caso de una Emergencia? </a:t>
            </a:r>
          </a:p>
        </p:txBody>
      </p:sp>
      <p:pic>
        <p:nvPicPr>
          <p:cNvPr id="1030" name="Picture 6" descr="Ilustración de icono de extintor de incendios descarga de ai vector de  icono de extintor de incendios - Urbanbrush">
            <a:extLst>
              <a:ext uri="{FF2B5EF4-FFF2-40B4-BE49-F238E27FC236}">
                <a16:creationId xmlns:a16="http://schemas.microsoft.com/office/drawing/2014/main" id="{8359AF1D-758F-41FF-C4ED-DB125CAC82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521" t="23436" r="30032" b="25590"/>
          <a:stretch/>
        </p:blipFill>
        <p:spPr bwMode="auto">
          <a:xfrm>
            <a:off x="2808124" y="1901887"/>
            <a:ext cx="554106" cy="7153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mergencia - Iconos gratis de seguridad">
            <a:extLst>
              <a:ext uri="{FF2B5EF4-FFF2-40B4-BE49-F238E27FC236}">
                <a16:creationId xmlns:a16="http://schemas.microsoft.com/office/drawing/2014/main" id="{FDA93E20-57AA-F7F2-904F-1E647C3D8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2855" y="2022765"/>
            <a:ext cx="607299" cy="607299"/>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a:extLst>
              <a:ext uri="{FF2B5EF4-FFF2-40B4-BE49-F238E27FC236}">
                <a16:creationId xmlns:a16="http://schemas.microsoft.com/office/drawing/2014/main" id="{D624DAAA-886F-EE3B-B9B5-5A19EA381A38}"/>
              </a:ext>
            </a:extLst>
          </p:cNvPr>
          <p:cNvPicPr>
            <a:picLocks noChangeAspect="1"/>
          </p:cNvPicPr>
          <p:nvPr/>
        </p:nvPicPr>
        <p:blipFill rotWithShape="1">
          <a:blip r:embed="rId4"/>
          <a:srcRect l="-1837" t="6950" r="6667" b="4763"/>
          <a:stretch/>
        </p:blipFill>
        <p:spPr>
          <a:xfrm>
            <a:off x="4125131" y="2119120"/>
            <a:ext cx="718254" cy="499734"/>
          </a:xfrm>
          <a:prstGeom prst="rect">
            <a:avLst/>
          </a:prstGeom>
        </p:spPr>
      </p:pic>
      <p:sp>
        <p:nvSpPr>
          <p:cNvPr id="15" name="Marcador de texto 3">
            <a:extLst>
              <a:ext uri="{FF2B5EF4-FFF2-40B4-BE49-F238E27FC236}">
                <a16:creationId xmlns:a16="http://schemas.microsoft.com/office/drawing/2014/main" id="{F41D9FA4-EF18-7260-036E-3F20FF069C1B}"/>
              </a:ext>
            </a:extLst>
          </p:cNvPr>
          <p:cNvSpPr txBox="1">
            <a:spLocks/>
          </p:cNvSpPr>
          <p:nvPr/>
        </p:nvSpPr>
        <p:spPr>
          <a:xfrm>
            <a:off x="4125131" y="2775061"/>
            <a:ext cx="870817" cy="178777"/>
          </a:xfrm>
          <a:prstGeom prst="rect">
            <a:avLst/>
          </a:prstGeom>
        </p:spPr>
        <p:txBody>
          <a:bodyPr vert="horz" lIns="0" tIns="0" rIns="0" bIns="0" rtlCol="0">
            <a:normAutofit fontScale="40000" lnSpcReduction="20000"/>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800" b="0" i="0" kern="1200">
                <a:solidFill>
                  <a:schemeClr val="tx1"/>
                </a:solidFill>
                <a:latin typeface="+mn-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r>
              <a:rPr lang="es-MX" b="1"/>
              <a:t>Incendio/Explosión</a:t>
            </a:r>
          </a:p>
        </p:txBody>
      </p:sp>
      <p:sp>
        <p:nvSpPr>
          <p:cNvPr id="17" name="Marcador de texto 3">
            <a:extLst>
              <a:ext uri="{FF2B5EF4-FFF2-40B4-BE49-F238E27FC236}">
                <a16:creationId xmlns:a16="http://schemas.microsoft.com/office/drawing/2014/main" id="{F72457E2-F02F-1B79-671B-29F52E9400B5}"/>
              </a:ext>
            </a:extLst>
          </p:cNvPr>
          <p:cNvSpPr txBox="1">
            <a:spLocks/>
          </p:cNvSpPr>
          <p:nvPr/>
        </p:nvSpPr>
        <p:spPr>
          <a:xfrm>
            <a:off x="2869068" y="2775061"/>
            <a:ext cx="483664" cy="121342"/>
          </a:xfrm>
          <a:prstGeom prst="rect">
            <a:avLst/>
          </a:prstGeom>
        </p:spPr>
        <p:txBody>
          <a:bodyPr vert="horz" lIns="0" tIns="0" rIns="0" bIns="0" rtlCol="0">
            <a:normAutofit fontScale="40000" lnSpcReduction="20000"/>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800" b="0" i="0" kern="1200">
                <a:solidFill>
                  <a:schemeClr val="tx1"/>
                </a:solidFill>
                <a:latin typeface="+mn-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r>
              <a:rPr lang="es-MX" b="1"/>
              <a:t>Conato</a:t>
            </a:r>
          </a:p>
        </p:txBody>
      </p:sp>
      <p:sp>
        <p:nvSpPr>
          <p:cNvPr id="18" name="Marcador de texto 3">
            <a:extLst>
              <a:ext uri="{FF2B5EF4-FFF2-40B4-BE49-F238E27FC236}">
                <a16:creationId xmlns:a16="http://schemas.microsoft.com/office/drawing/2014/main" id="{A90215E8-5C16-FF46-6FED-537F0DAC95C3}"/>
              </a:ext>
            </a:extLst>
          </p:cNvPr>
          <p:cNvSpPr txBox="1">
            <a:spLocks/>
          </p:cNvSpPr>
          <p:nvPr/>
        </p:nvSpPr>
        <p:spPr>
          <a:xfrm>
            <a:off x="5858089" y="2771627"/>
            <a:ext cx="913303" cy="166129"/>
          </a:xfrm>
          <a:prstGeom prst="rect">
            <a:avLst/>
          </a:prstGeom>
        </p:spPr>
        <p:txBody>
          <a:bodyPr vert="horz" lIns="0" tIns="0" rIns="0" bIns="0" rtlCol="0" anchor="t">
            <a:normAutofit/>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800" b="0" i="0" kern="1200">
                <a:solidFill>
                  <a:schemeClr val="tx1"/>
                </a:solidFill>
                <a:latin typeface="+mn-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r>
              <a:rPr lang="es-MX" sz="700" b="1">
                <a:ea typeface="+mn-lt"/>
                <a:cs typeface="+mn-lt"/>
              </a:rPr>
              <a:t>Fuga o derrame</a:t>
            </a:r>
            <a:endParaRPr lang="en-US"/>
          </a:p>
        </p:txBody>
      </p:sp>
      <p:sp>
        <p:nvSpPr>
          <p:cNvPr id="19" name="Marcador de texto 3">
            <a:extLst>
              <a:ext uri="{FF2B5EF4-FFF2-40B4-BE49-F238E27FC236}">
                <a16:creationId xmlns:a16="http://schemas.microsoft.com/office/drawing/2014/main" id="{EF1A7264-0A5C-CFA5-F764-CDA74A308A7F}"/>
              </a:ext>
            </a:extLst>
          </p:cNvPr>
          <p:cNvSpPr txBox="1">
            <a:spLocks/>
          </p:cNvSpPr>
          <p:nvPr/>
        </p:nvSpPr>
        <p:spPr>
          <a:xfrm>
            <a:off x="7633533" y="2771261"/>
            <a:ext cx="870818" cy="166129"/>
          </a:xfrm>
          <a:prstGeom prst="rect">
            <a:avLst/>
          </a:prstGeom>
        </p:spPr>
        <p:txBody>
          <a:bodyPr vert="horz" lIns="0" tIns="0" rIns="0" bIns="0" rtlCol="0">
            <a:normAutofit fontScale="40000" lnSpcReduction="20000"/>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800" b="0" i="0" kern="1200">
                <a:solidFill>
                  <a:schemeClr val="tx1"/>
                </a:solidFill>
                <a:latin typeface="+mn-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r>
              <a:rPr lang="es-MX" b="1"/>
              <a:t>Emergencia medica</a:t>
            </a:r>
          </a:p>
        </p:txBody>
      </p:sp>
      <p:sp>
        <p:nvSpPr>
          <p:cNvPr id="21" name="Marcador de texto 3">
            <a:extLst>
              <a:ext uri="{FF2B5EF4-FFF2-40B4-BE49-F238E27FC236}">
                <a16:creationId xmlns:a16="http://schemas.microsoft.com/office/drawing/2014/main" id="{0303A6EA-EE6B-E07E-C1DD-CA73DC93581D}"/>
              </a:ext>
            </a:extLst>
          </p:cNvPr>
          <p:cNvSpPr txBox="1">
            <a:spLocks/>
          </p:cNvSpPr>
          <p:nvPr/>
        </p:nvSpPr>
        <p:spPr>
          <a:xfrm>
            <a:off x="1699049" y="3110713"/>
            <a:ext cx="8023740" cy="307661"/>
          </a:xfrm>
          <a:prstGeom prst="rect">
            <a:avLst/>
          </a:prstGeom>
        </p:spPr>
        <p:txBody>
          <a:bodyPr vert="horz" lIns="0" tIns="0" rIns="0" bIns="0" rtlCol="0">
            <a:normAutofit fontScale="25000" lnSpcReduction="20000"/>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800" b="0" i="0" kern="1200">
                <a:solidFill>
                  <a:schemeClr val="tx1"/>
                </a:solidFill>
                <a:latin typeface="+mn-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pPr algn="ctr"/>
            <a:r>
              <a:rPr lang="es-MX" sz="5600" b="1">
                <a:solidFill>
                  <a:srgbClr val="00B0F0"/>
                </a:solidFill>
              </a:rPr>
              <a:t>Mantener la calma Reportar la emergencia</a:t>
            </a:r>
            <a:r>
              <a:rPr lang="es-MX" sz="2400" b="1">
                <a:solidFill>
                  <a:srgbClr val="00B0F0"/>
                </a:solidFill>
              </a:rPr>
              <a:t> (Nombre, edificio, tipo de emergencia y ubicación exacta)</a:t>
            </a:r>
          </a:p>
          <a:p>
            <a:pPr algn="ctr"/>
            <a:r>
              <a:rPr lang="es-MX" sz="400"/>
              <a:t> </a:t>
            </a:r>
          </a:p>
          <a:p>
            <a:endParaRPr lang="es-MX"/>
          </a:p>
        </p:txBody>
      </p:sp>
      <p:sp>
        <p:nvSpPr>
          <p:cNvPr id="23" name="Marcador de texto 3">
            <a:extLst>
              <a:ext uri="{FF2B5EF4-FFF2-40B4-BE49-F238E27FC236}">
                <a16:creationId xmlns:a16="http://schemas.microsoft.com/office/drawing/2014/main" id="{8C3D702C-0678-4A3D-0C54-C132EE063764}"/>
              </a:ext>
            </a:extLst>
          </p:cNvPr>
          <p:cNvSpPr txBox="1">
            <a:spLocks/>
          </p:cNvSpPr>
          <p:nvPr/>
        </p:nvSpPr>
        <p:spPr>
          <a:xfrm>
            <a:off x="3831244" y="3723508"/>
            <a:ext cx="1548678" cy="592304"/>
          </a:xfrm>
          <a:prstGeom prst="rect">
            <a:avLst/>
          </a:prstGeom>
        </p:spPr>
        <p:txBody>
          <a:bodyPr vert="horz" lIns="0" tIns="0" rIns="0" bIns="0" rtlCol="0">
            <a:normAutofit/>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800" b="0" i="0" kern="1200">
                <a:solidFill>
                  <a:schemeClr val="tx1"/>
                </a:solidFill>
                <a:latin typeface="+mn-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pPr marL="171450" indent="-171450">
              <a:buFont typeface="Arial" panose="020B0604020202020204" pitchFamily="34" charset="0"/>
              <a:buChar char="•"/>
            </a:pPr>
            <a:r>
              <a:rPr lang="es-MX" sz="700" b="1"/>
              <a:t>Aléjate del peligro.</a:t>
            </a:r>
          </a:p>
          <a:p>
            <a:pPr marL="171450" indent="-171450">
              <a:buFont typeface="Arial" panose="020B0604020202020204" pitchFamily="34" charset="0"/>
              <a:buChar char="•"/>
            </a:pPr>
            <a:r>
              <a:rPr lang="es-MX" sz="700" b="1"/>
              <a:t>No te encierres en ningún lugar.</a:t>
            </a:r>
          </a:p>
          <a:p>
            <a:pPr marL="171450" indent="-171450">
              <a:buFont typeface="Arial" panose="020B0604020202020204" pitchFamily="34" charset="0"/>
              <a:buChar char="•"/>
            </a:pPr>
            <a:r>
              <a:rPr lang="es-MX" sz="700" b="1"/>
              <a:t>Alertas a tus compañeros.</a:t>
            </a:r>
          </a:p>
        </p:txBody>
      </p:sp>
      <p:sp>
        <p:nvSpPr>
          <p:cNvPr id="24" name="Marcador de texto 3">
            <a:extLst>
              <a:ext uri="{FF2B5EF4-FFF2-40B4-BE49-F238E27FC236}">
                <a16:creationId xmlns:a16="http://schemas.microsoft.com/office/drawing/2014/main" id="{889C340B-8A5D-3C6E-F95D-B3A4C9E69219}"/>
              </a:ext>
            </a:extLst>
          </p:cNvPr>
          <p:cNvSpPr txBox="1">
            <a:spLocks/>
          </p:cNvSpPr>
          <p:nvPr/>
        </p:nvSpPr>
        <p:spPr>
          <a:xfrm>
            <a:off x="5529981" y="3723508"/>
            <a:ext cx="1548678" cy="669874"/>
          </a:xfrm>
          <a:prstGeom prst="rect">
            <a:avLst/>
          </a:prstGeom>
        </p:spPr>
        <p:txBody>
          <a:bodyPr vert="horz" lIns="0" tIns="0" rIns="0" bIns="0" rtlCol="0">
            <a:normAutofit/>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800" b="0" i="0" kern="1200">
                <a:solidFill>
                  <a:schemeClr val="tx1"/>
                </a:solidFill>
                <a:latin typeface="+mn-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pPr marL="171450" indent="-171450">
              <a:buFont typeface="Arial" panose="020B0604020202020204" pitchFamily="34" charset="0"/>
              <a:buChar char="•"/>
            </a:pPr>
            <a:r>
              <a:rPr lang="es-MX" sz="700" b="1"/>
              <a:t>No te acerques o trates de contener el derrame si NO cuentas con el entrenamiento o equipo necesario.</a:t>
            </a:r>
          </a:p>
          <a:p>
            <a:pPr marL="171450" indent="-171450">
              <a:buFont typeface="Arial" panose="020B0604020202020204" pitchFamily="34" charset="0"/>
              <a:buChar char="•"/>
            </a:pPr>
            <a:r>
              <a:rPr lang="es-MX" sz="700" b="1"/>
              <a:t>Alerta para evacuar el edificio.</a:t>
            </a:r>
          </a:p>
        </p:txBody>
      </p:sp>
      <p:sp>
        <p:nvSpPr>
          <p:cNvPr id="25" name="Marcador de texto 3">
            <a:extLst>
              <a:ext uri="{FF2B5EF4-FFF2-40B4-BE49-F238E27FC236}">
                <a16:creationId xmlns:a16="http://schemas.microsoft.com/office/drawing/2014/main" id="{B2D9761F-CF2F-116C-99B0-1FDF335FD5E0}"/>
              </a:ext>
            </a:extLst>
          </p:cNvPr>
          <p:cNvSpPr txBox="1">
            <a:spLocks/>
          </p:cNvSpPr>
          <p:nvPr/>
        </p:nvSpPr>
        <p:spPr>
          <a:xfrm>
            <a:off x="7287455" y="3723508"/>
            <a:ext cx="1548678" cy="816200"/>
          </a:xfrm>
          <a:prstGeom prst="rect">
            <a:avLst/>
          </a:prstGeom>
        </p:spPr>
        <p:txBody>
          <a:bodyPr vert="horz" lIns="0" tIns="0" rIns="0" bIns="0" rtlCol="0">
            <a:normAutofit lnSpcReduction="10000"/>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800" b="0" i="0" kern="1200">
                <a:solidFill>
                  <a:schemeClr val="tx1"/>
                </a:solidFill>
                <a:latin typeface="+mn-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pPr marL="171450" indent="-171450">
              <a:buFont typeface="Arial" panose="020B0604020202020204" pitchFamily="34" charset="0"/>
              <a:buChar char="•"/>
            </a:pPr>
            <a:r>
              <a:rPr lang="es-MX" sz="700" b="1"/>
              <a:t>Revisar si el lugar es seguro para la persona lesionada</a:t>
            </a:r>
          </a:p>
          <a:p>
            <a:pPr marL="171450" indent="-171450">
              <a:buFont typeface="Arial" panose="020B0604020202020204" pitchFamily="34" charset="0"/>
              <a:buChar char="•"/>
            </a:pPr>
            <a:r>
              <a:rPr lang="es-MX" sz="700" b="1"/>
              <a:t>No tratar de mover a la persona lesionada</a:t>
            </a:r>
          </a:p>
          <a:p>
            <a:pPr marL="171450" indent="-171450">
              <a:buFont typeface="Arial" panose="020B0604020202020204" pitchFamily="34" charset="0"/>
              <a:buChar char="•"/>
            </a:pPr>
            <a:r>
              <a:rPr lang="es-MX" sz="700" b="1"/>
              <a:t>No dejar sola a la persona hasta que sea atendida</a:t>
            </a:r>
          </a:p>
        </p:txBody>
      </p:sp>
      <p:sp>
        <p:nvSpPr>
          <p:cNvPr id="26" name="Marcador de texto 3">
            <a:extLst>
              <a:ext uri="{FF2B5EF4-FFF2-40B4-BE49-F238E27FC236}">
                <a16:creationId xmlns:a16="http://schemas.microsoft.com/office/drawing/2014/main" id="{46E2DF2A-F17C-3A94-636E-7640A227D6A3}"/>
              </a:ext>
            </a:extLst>
          </p:cNvPr>
          <p:cNvSpPr txBox="1">
            <a:spLocks/>
          </p:cNvSpPr>
          <p:nvPr/>
        </p:nvSpPr>
        <p:spPr>
          <a:xfrm>
            <a:off x="2425871" y="3723507"/>
            <a:ext cx="1370059" cy="903157"/>
          </a:xfrm>
          <a:prstGeom prst="rect">
            <a:avLst/>
          </a:prstGeom>
        </p:spPr>
        <p:txBody>
          <a:bodyPr vert="horz" lIns="0" tIns="0" rIns="0" bIns="0" rtlCol="0">
            <a:normAutofit fontScale="92500"/>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800" b="0" i="0" kern="1200">
                <a:solidFill>
                  <a:schemeClr val="tx1"/>
                </a:solidFill>
                <a:latin typeface="+mn-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pPr marL="171450" indent="-171450">
              <a:buFont typeface="Arial" panose="020B0604020202020204" pitchFamily="34" charset="0"/>
              <a:buChar char="•"/>
            </a:pPr>
            <a:r>
              <a:rPr lang="es-MX" sz="800" b="1"/>
              <a:t>Identifica la fuente</a:t>
            </a:r>
          </a:p>
          <a:p>
            <a:pPr marL="171450" indent="-171450">
              <a:buFont typeface="Arial" panose="020B0604020202020204" pitchFamily="34" charset="0"/>
              <a:buChar char="•"/>
            </a:pPr>
            <a:r>
              <a:rPr lang="es-MX" sz="800" b="1"/>
              <a:t>Apaga el conato con un extintor únicamente si estas capacitado para usarlo.</a:t>
            </a:r>
          </a:p>
          <a:p>
            <a:pPr marL="171450" indent="-171450">
              <a:buFont typeface="Arial" panose="020B0604020202020204" pitchFamily="34" charset="0"/>
              <a:buChar char="•"/>
            </a:pPr>
            <a:r>
              <a:rPr lang="es-MX" sz="800" b="1"/>
              <a:t>Sigue los pasos de un incendio</a:t>
            </a:r>
          </a:p>
          <a:p>
            <a:endParaRPr lang="es-MX" sz="700" b="1"/>
          </a:p>
        </p:txBody>
      </p:sp>
      <p:pic>
        <p:nvPicPr>
          <p:cNvPr id="31" name="Picture 8" descr="Emergencia - Iconos gratis de seguridad">
            <a:extLst>
              <a:ext uri="{FF2B5EF4-FFF2-40B4-BE49-F238E27FC236}">
                <a16:creationId xmlns:a16="http://schemas.microsoft.com/office/drawing/2014/main" id="{850C9555-CBE0-935B-BBC1-A11628E5F5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6368" y="1982665"/>
            <a:ext cx="636029" cy="636029"/>
          </a:xfrm>
          <a:prstGeom prst="rect">
            <a:avLst/>
          </a:prstGeom>
          <a:noFill/>
          <a:extLst>
            <a:ext uri="{909E8E84-426E-40DD-AFC4-6F175D3DCCD1}">
              <a14:hiddenFill xmlns:a14="http://schemas.microsoft.com/office/drawing/2010/main">
                <a:solidFill>
                  <a:srgbClr val="FFFFFF"/>
                </a:solidFill>
              </a14:hiddenFill>
            </a:ext>
          </a:extLst>
        </p:spPr>
      </p:pic>
      <p:sp>
        <p:nvSpPr>
          <p:cNvPr id="34" name="Marcador de texto 3">
            <a:extLst>
              <a:ext uri="{FF2B5EF4-FFF2-40B4-BE49-F238E27FC236}">
                <a16:creationId xmlns:a16="http://schemas.microsoft.com/office/drawing/2014/main" id="{AFEB9854-DFA8-040E-F1AC-7BB9F066BAEB}"/>
              </a:ext>
            </a:extLst>
          </p:cNvPr>
          <p:cNvSpPr txBox="1">
            <a:spLocks/>
          </p:cNvSpPr>
          <p:nvPr/>
        </p:nvSpPr>
        <p:spPr>
          <a:xfrm>
            <a:off x="269076" y="2838949"/>
            <a:ext cx="1911456" cy="1661239"/>
          </a:xfrm>
          <a:prstGeom prst="rect">
            <a:avLst/>
          </a:prstGeom>
        </p:spPr>
        <p:txBody>
          <a:bodyPr vert="horz" lIns="0" tIns="0" rIns="0" bIns="0" rtlCol="0">
            <a:normAutofit/>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800" b="0" i="0" kern="1200">
                <a:solidFill>
                  <a:schemeClr val="tx1"/>
                </a:solidFill>
                <a:latin typeface="+mn-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pPr marL="171450" indent="-171450">
              <a:buFont typeface="Arial" panose="020B0604020202020204" pitchFamily="34" charset="0"/>
              <a:buChar char="•"/>
            </a:pPr>
            <a:r>
              <a:rPr lang="es-MX" sz="700" b="1">
                <a:solidFill>
                  <a:srgbClr val="D80007"/>
                </a:solidFill>
              </a:rPr>
              <a:t>Evacue la planta si suena la alarma y diríjase a un punto de reunión más cercano</a:t>
            </a:r>
          </a:p>
          <a:p>
            <a:pPr marL="171450" indent="-171450">
              <a:buFont typeface="Arial" panose="020B0604020202020204" pitchFamily="34" charset="0"/>
              <a:buChar char="•"/>
            </a:pPr>
            <a:r>
              <a:rPr lang="es-MX" sz="700" b="1">
                <a:solidFill>
                  <a:srgbClr val="D80007"/>
                </a:solidFill>
              </a:rPr>
              <a:t>La alarma de emergencia solo puede ser activada por Brigadistas</a:t>
            </a:r>
          </a:p>
          <a:p>
            <a:pPr marL="171450" indent="-171450">
              <a:buFont typeface="Arial" panose="020B0604020202020204" pitchFamily="34" charset="0"/>
              <a:buChar char="•"/>
            </a:pPr>
            <a:r>
              <a:rPr lang="es-MX" sz="700" b="1">
                <a:solidFill>
                  <a:srgbClr val="D80007"/>
                </a:solidFill>
              </a:rPr>
              <a:t>No se permitirá entrada ni salida de personal por casetas de vigilancia</a:t>
            </a:r>
          </a:p>
          <a:p>
            <a:pPr marL="171450" indent="-171450">
              <a:buFont typeface="Arial" panose="020B0604020202020204" pitchFamily="34" charset="0"/>
              <a:buChar char="•"/>
            </a:pPr>
            <a:r>
              <a:rPr lang="es-MX" sz="700" b="1">
                <a:solidFill>
                  <a:srgbClr val="D80007"/>
                </a:solidFill>
              </a:rPr>
              <a:t>No se permite movimiento exterior de vehículos</a:t>
            </a:r>
          </a:p>
        </p:txBody>
      </p:sp>
      <p:pic>
        <p:nvPicPr>
          <p:cNvPr id="36" name="Imagen 35">
            <a:extLst>
              <a:ext uri="{FF2B5EF4-FFF2-40B4-BE49-F238E27FC236}">
                <a16:creationId xmlns:a16="http://schemas.microsoft.com/office/drawing/2014/main" id="{4DB43003-1A1D-6004-02ED-278F33B7EEDC}"/>
              </a:ext>
            </a:extLst>
          </p:cNvPr>
          <p:cNvPicPr>
            <a:picLocks noChangeAspect="1"/>
          </p:cNvPicPr>
          <p:nvPr/>
        </p:nvPicPr>
        <p:blipFill>
          <a:blip r:embed="rId6"/>
          <a:stretch>
            <a:fillRect/>
          </a:stretch>
        </p:blipFill>
        <p:spPr>
          <a:xfrm>
            <a:off x="506841" y="1644271"/>
            <a:ext cx="1106045" cy="951313"/>
          </a:xfrm>
          <a:prstGeom prst="rect">
            <a:avLst/>
          </a:prstGeom>
        </p:spPr>
      </p:pic>
    </p:spTree>
    <p:extLst>
      <p:ext uri="{BB962C8B-B14F-4D97-AF65-F5344CB8AC3E}">
        <p14:creationId xmlns:p14="http://schemas.microsoft.com/office/powerpoint/2010/main" val="436981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5AF1883-06FD-FBBE-A2F2-CFBDE860ED71}"/>
              </a:ext>
            </a:extLst>
          </p:cNvPr>
          <p:cNvSpPr>
            <a:spLocks noGrp="1"/>
          </p:cNvSpPr>
          <p:nvPr>
            <p:ph type="body" sz="quarter" idx="11"/>
          </p:nvPr>
        </p:nvSpPr>
        <p:spPr>
          <a:xfrm>
            <a:off x="3975407" y="854742"/>
            <a:ext cx="1257000" cy="373500"/>
          </a:xfrm>
        </p:spPr>
        <p:txBody>
          <a:bodyPr>
            <a:normAutofit/>
          </a:bodyPr>
          <a:lstStyle/>
          <a:p>
            <a:r>
              <a:rPr lang="es-MX" sz="1800"/>
              <a:t>Evacuación</a:t>
            </a:r>
          </a:p>
        </p:txBody>
      </p:sp>
      <p:sp>
        <p:nvSpPr>
          <p:cNvPr id="5" name="Marcador de texto 4">
            <a:extLst>
              <a:ext uri="{FF2B5EF4-FFF2-40B4-BE49-F238E27FC236}">
                <a16:creationId xmlns:a16="http://schemas.microsoft.com/office/drawing/2014/main" id="{CA277CF5-8FC4-F837-8C12-5B9A1FDBEEEC}"/>
              </a:ext>
            </a:extLst>
          </p:cNvPr>
          <p:cNvSpPr>
            <a:spLocks noGrp="1"/>
          </p:cNvSpPr>
          <p:nvPr>
            <p:ph type="body" sz="quarter" idx="13"/>
          </p:nvPr>
        </p:nvSpPr>
        <p:spPr>
          <a:xfrm>
            <a:off x="186716" y="1675336"/>
            <a:ext cx="3398106" cy="248945"/>
          </a:xfrm>
          <a:ln>
            <a:noFill/>
          </a:ln>
        </p:spPr>
        <p:txBody>
          <a:bodyPr>
            <a:normAutofit/>
          </a:bodyPr>
          <a:lstStyle/>
          <a:p>
            <a:pPr>
              <a:lnSpc>
                <a:spcPct val="150000"/>
              </a:lnSpc>
            </a:pPr>
            <a:r>
              <a:rPr lang="es-MX" sz="1000"/>
              <a:t>1.-Mantener la calma</a:t>
            </a:r>
          </a:p>
          <a:p>
            <a:endParaRPr lang="es-MX"/>
          </a:p>
        </p:txBody>
      </p:sp>
      <p:sp>
        <p:nvSpPr>
          <p:cNvPr id="6" name="Marcador de pie de página 5">
            <a:extLst>
              <a:ext uri="{FF2B5EF4-FFF2-40B4-BE49-F238E27FC236}">
                <a16:creationId xmlns:a16="http://schemas.microsoft.com/office/drawing/2014/main" id="{34B19707-5F40-1B74-92A0-0F3E9DEB0767}"/>
              </a:ext>
            </a:extLst>
          </p:cNvPr>
          <p:cNvSpPr>
            <a:spLocks noGrp="1"/>
          </p:cNvSpPr>
          <p:nvPr>
            <p:ph type="ftr" sz="quarter" idx="3"/>
          </p:nvPr>
        </p:nvSpPr>
        <p:spPr/>
        <p:txBody>
          <a:bodyPr/>
          <a:lstStyle/>
          <a:p>
            <a:pPr>
              <a:defRPr/>
            </a:pPr>
            <a:r>
              <a:rPr lang="en-US"/>
              <a:t>Confidential Information  |  ©2020 The LEGO Group  | All Rights Reserved</a:t>
            </a:r>
          </a:p>
        </p:txBody>
      </p:sp>
      <p:sp>
        <p:nvSpPr>
          <p:cNvPr id="14" name="Marcador de texto 4">
            <a:extLst>
              <a:ext uri="{FF2B5EF4-FFF2-40B4-BE49-F238E27FC236}">
                <a16:creationId xmlns:a16="http://schemas.microsoft.com/office/drawing/2014/main" id="{18CEAD49-C519-C712-9B34-EC9688124D63}"/>
              </a:ext>
            </a:extLst>
          </p:cNvPr>
          <p:cNvSpPr txBox="1">
            <a:spLocks/>
          </p:cNvSpPr>
          <p:nvPr/>
        </p:nvSpPr>
        <p:spPr>
          <a:xfrm>
            <a:off x="186716" y="2013172"/>
            <a:ext cx="3402917" cy="248944"/>
          </a:xfrm>
          <a:prstGeom prst="rect">
            <a:avLst/>
          </a:prstGeom>
          <a:ln>
            <a:noFill/>
          </a:ln>
        </p:spPr>
        <p:txBody>
          <a:bodyPr vert="horz" lIns="0" tIns="0" rIns="0" bIns="0" rtlCol="0">
            <a:normAutofit/>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200" b="1" i="0" kern="1200">
                <a:solidFill>
                  <a:schemeClr val="tx1"/>
                </a:solidFill>
                <a:latin typeface="+mn-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pPr>
              <a:lnSpc>
                <a:spcPct val="150000"/>
              </a:lnSpc>
            </a:pPr>
            <a:r>
              <a:rPr lang="es-MX" sz="1000"/>
              <a:t>2.-Utiliza la ruta de evacuación más cercana</a:t>
            </a:r>
          </a:p>
        </p:txBody>
      </p:sp>
      <p:sp>
        <p:nvSpPr>
          <p:cNvPr id="15" name="Marcador de texto 4">
            <a:extLst>
              <a:ext uri="{FF2B5EF4-FFF2-40B4-BE49-F238E27FC236}">
                <a16:creationId xmlns:a16="http://schemas.microsoft.com/office/drawing/2014/main" id="{93EFAA9E-9D23-78B4-D26F-FC8BCD4EC7AC}"/>
              </a:ext>
            </a:extLst>
          </p:cNvPr>
          <p:cNvSpPr txBox="1">
            <a:spLocks/>
          </p:cNvSpPr>
          <p:nvPr/>
        </p:nvSpPr>
        <p:spPr>
          <a:xfrm>
            <a:off x="190079" y="2348028"/>
            <a:ext cx="3402917" cy="248944"/>
          </a:xfrm>
          <a:prstGeom prst="rect">
            <a:avLst/>
          </a:prstGeom>
          <a:ln>
            <a:noFill/>
          </a:ln>
        </p:spPr>
        <p:txBody>
          <a:bodyPr vert="horz" lIns="0" tIns="0" rIns="0" bIns="0" rtlCol="0">
            <a:normAutofit/>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200" b="1" i="0" kern="1200">
                <a:solidFill>
                  <a:schemeClr val="tx1"/>
                </a:solidFill>
                <a:latin typeface="+mn-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pPr>
              <a:lnSpc>
                <a:spcPct val="150000"/>
              </a:lnSpc>
            </a:pPr>
            <a:r>
              <a:rPr lang="es-MX" sz="1000"/>
              <a:t>3.-Dirígete al punto de reunión </a:t>
            </a:r>
          </a:p>
          <a:p>
            <a:endParaRPr lang="es-MX"/>
          </a:p>
          <a:p>
            <a:endParaRPr lang="es-MX"/>
          </a:p>
        </p:txBody>
      </p:sp>
      <p:sp>
        <p:nvSpPr>
          <p:cNvPr id="2" name="Marcador de texto 4">
            <a:extLst>
              <a:ext uri="{FF2B5EF4-FFF2-40B4-BE49-F238E27FC236}">
                <a16:creationId xmlns:a16="http://schemas.microsoft.com/office/drawing/2014/main" id="{30081F45-337A-61E2-6EF0-640C394F83B6}"/>
              </a:ext>
            </a:extLst>
          </p:cNvPr>
          <p:cNvSpPr txBox="1">
            <a:spLocks/>
          </p:cNvSpPr>
          <p:nvPr/>
        </p:nvSpPr>
        <p:spPr>
          <a:xfrm>
            <a:off x="190078" y="2686238"/>
            <a:ext cx="3402917" cy="291155"/>
          </a:xfrm>
          <a:prstGeom prst="rect">
            <a:avLst/>
          </a:prstGeom>
          <a:ln>
            <a:noFill/>
          </a:ln>
        </p:spPr>
        <p:txBody>
          <a:bodyPr vert="horz" lIns="0" tIns="0" rIns="0" bIns="0" rtlCol="0">
            <a:normAutofit fontScale="70000" lnSpcReduction="20000"/>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200" b="1" i="0" kern="1200">
                <a:solidFill>
                  <a:schemeClr val="tx1"/>
                </a:solidFill>
                <a:latin typeface="+mn-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r>
              <a:rPr lang="es-MX" sz="1400"/>
              <a:t>4.-Asegurar que visitantes y contratistas sigan el procedimiento de evacuación</a:t>
            </a:r>
          </a:p>
          <a:p>
            <a:endParaRPr lang="es-MX"/>
          </a:p>
          <a:p>
            <a:endParaRPr lang="es-MX"/>
          </a:p>
        </p:txBody>
      </p:sp>
      <p:sp>
        <p:nvSpPr>
          <p:cNvPr id="4" name="Marcador de texto 4">
            <a:extLst>
              <a:ext uri="{FF2B5EF4-FFF2-40B4-BE49-F238E27FC236}">
                <a16:creationId xmlns:a16="http://schemas.microsoft.com/office/drawing/2014/main" id="{1D782034-4F6F-ADE2-2278-5A28F40B20D7}"/>
              </a:ext>
            </a:extLst>
          </p:cNvPr>
          <p:cNvSpPr txBox="1">
            <a:spLocks/>
          </p:cNvSpPr>
          <p:nvPr/>
        </p:nvSpPr>
        <p:spPr>
          <a:xfrm>
            <a:off x="186716" y="3066659"/>
            <a:ext cx="3402917" cy="248944"/>
          </a:xfrm>
          <a:prstGeom prst="rect">
            <a:avLst/>
          </a:prstGeom>
          <a:ln>
            <a:noFill/>
          </a:ln>
        </p:spPr>
        <p:txBody>
          <a:bodyPr vert="horz" lIns="0" tIns="0" rIns="0" bIns="0" rtlCol="0">
            <a:normAutofit/>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200" b="1" i="0" kern="1200">
                <a:solidFill>
                  <a:schemeClr val="tx1"/>
                </a:solidFill>
                <a:latin typeface="+mn-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r>
              <a:rPr lang="es-MX" sz="1000"/>
              <a:t>5.-Estar alerta a las indicaciones de brigadistas</a:t>
            </a:r>
          </a:p>
          <a:p>
            <a:endParaRPr lang="es-MX"/>
          </a:p>
          <a:p>
            <a:endParaRPr lang="es-MX"/>
          </a:p>
        </p:txBody>
      </p:sp>
      <p:sp>
        <p:nvSpPr>
          <p:cNvPr id="7" name="Marcador de texto 4">
            <a:extLst>
              <a:ext uri="{FF2B5EF4-FFF2-40B4-BE49-F238E27FC236}">
                <a16:creationId xmlns:a16="http://schemas.microsoft.com/office/drawing/2014/main" id="{D6FD73F5-1C23-9824-780F-68A376EB84D3}"/>
              </a:ext>
            </a:extLst>
          </p:cNvPr>
          <p:cNvSpPr txBox="1">
            <a:spLocks/>
          </p:cNvSpPr>
          <p:nvPr/>
        </p:nvSpPr>
        <p:spPr>
          <a:xfrm>
            <a:off x="181905" y="3401515"/>
            <a:ext cx="3402917" cy="332900"/>
          </a:xfrm>
          <a:prstGeom prst="rect">
            <a:avLst/>
          </a:prstGeom>
          <a:ln>
            <a:noFill/>
          </a:ln>
        </p:spPr>
        <p:txBody>
          <a:bodyPr vert="horz" lIns="0" tIns="0" rIns="0" bIns="0" rtlCol="0">
            <a:normAutofit fontScale="92500" lnSpcReduction="10000"/>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200" b="1" i="0" kern="1200">
                <a:solidFill>
                  <a:schemeClr val="tx1"/>
                </a:solidFill>
                <a:latin typeface="+mn-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r>
              <a:rPr lang="es-MX" sz="1100"/>
              <a:t>6.-Esperar a que se den instrucciones para reanudar actividades</a:t>
            </a:r>
          </a:p>
          <a:p>
            <a:endParaRPr lang="es-MX"/>
          </a:p>
          <a:p>
            <a:endParaRPr lang="es-MX"/>
          </a:p>
        </p:txBody>
      </p:sp>
      <p:sp>
        <p:nvSpPr>
          <p:cNvPr id="8" name="Marcador de texto 4">
            <a:extLst>
              <a:ext uri="{FF2B5EF4-FFF2-40B4-BE49-F238E27FC236}">
                <a16:creationId xmlns:a16="http://schemas.microsoft.com/office/drawing/2014/main" id="{2183A3D5-A2AB-FA31-16A7-C884AE3C2395}"/>
              </a:ext>
            </a:extLst>
          </p:cNvPr>
          <p:cNvSpPr txBox="1">
            <a:spLocks/>
          </p:cNvSpPr>
          <p:nvPr/>
        </p:nvSpPr>
        <p:spPr>
          <a:xfrm>
            <a:off x="181904" y="3820327"/>
            <a:ext cx="3402917" cy="286631"/>
          </a:xfrm>
          <a:prstGeom prst="rect">
            <a:avLst/>
          </a:prstGeom>
          <a:ln>
            <a:noFill/>
          </a:ln>
        </p:spPr>
        <p:txBody>
          <a:bodyPr vert="horz" lIns="0" tIns="0" rIns="0" bIns="0" rtlCol="0">
            <a:normAutofit fontScale="62500" lnSpcReduction="20000"/>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200" b="1" i="0" kern="1200">
                <a:solidFill>
                  <a:schemeClr val="tx1"/>
                </a:solidFill>
                <a:latin typeface="+mn-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r>
              <a:rPr lang="es-MX" sz="1600"/>
              <a:t>7.-Una vez haya concluido la emergencia regresar al lugar de trabajo</a:t>
            </a:r>
          </a:p>
          <a:p>
            <a:endParaRPr lang="es-MX"/>
          </a:p>
          <a:p>
            <a:endParaRPr lang="es-MX"/>
          </a:p>
        </p:txBody>
      </p:sp>
      <p:sp>
        <p:nvSpPr>
          <p:cNvPr id="9" name="Marcador de texto 4">
            <a:extLst>
              <a:ext uri="{FF2B5EF4-FFF2-40B4-BE49-F238E27FC236}">
                <a16:creationId xmlns:a16="http://schemas.microsoft.com/office/drawing/2014/main" id="{50C551DF-D32A-4990-29F0-C3549FD78FA4}"/>
              </a:ext>
            </a:extLst>
          </p:cNvPr>
          <p:cNvSpPr txBox="1">
            <a:spLocks/>
          </p:cNvSpPr>
          <p:nvPr/>
        </p:nvSpPr>
        <p:spPr>
          <a:xfrm>
            <a:off x="181903" y="4191680"/>
            <a:ext cx="3402917" cy="364307"/>
          </a:xfrm>
          <a:prstGeom prst="rect">
            <a:avLst/>
          </a:prstGeom>
          <a:ln>
            <a:noFill/>
          </a:ln>
        </p:spPr>
        <p:txBody>
          <a:bodyPr vert="horz" lIns="0" tIns="0" rIns="0" bIns="0" rtlCol="0">
            <a:normAutofit/>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200" b="1" i="0" kern="1200">
                <a:solidFill>
                  <a:schemeClr val="tx1"/>
                </a:solidFill>
                <a:latin typeface="+mn-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r>
              <a:rPr lang="es-MX" sz="1000"/>
              <a:t>8.- Revisar que el área de trabajo sea segura en caso contrario, reportarlo.</a:t>
            </a:r>
          </a:p>
          <a:p>
            <a:endParaRPr lang="es-MX"/>
          </a:p>
          <a:p>
            <a:endParaRPr lang="es-MX"/>
          </a:p>
        </p:txBody>
      </p:sp>
      <p:sp>
        <p:nvSpPr>
          <p:cNvPr id="30" name="AutoShape 2" descr="PUNTO DE REUNIÓN MOD.161">
            <a:extLst>
              <a:ext uri="{FF2B5EF4-FFF2-40B4-BE49-F238E27FC236}">
                <a16:creationId xmlns:a16="http://schemas.microsoft.com/office/drawing/2014/main" id="{FF0B4B73-4197-7DA2-B0B4-729122668E54}"/>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32" name="AutoShape 4" descr="PUNTO DE REUNIÓN MOD.161">
            <a:extLst>
              <a:ext uri="{FF2B5EF4-FFF2-40B4-BE49-F238E27FC236}">
                <a16:creationId xmlns:a16="http://schemas.microsoft.com/office/drawing/2014/main" id="{9454AF93-8F1B-55AE-76B5-AF4D2CFBCF22}"/>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39" name="Picture 10" descr="Imágenes de Lego en PNG - Robnei Diseños">
            <a:extLst>
              <a:ext uri="{FF2B5EF4-FFF2-40B4-BE49-F238E27FC236}">
                <a16:creationId xmlns:a16="http://schemas.microsoft.com/office/drawing/2014/main" id="{A324316C-704D-F2CF-E1E9-2468022FE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5760056" y="2417262"/>
            <a:ext cx="1684404" cy="1482821"/>
          </a:xfrm>
          <a:prstGeom prst="rect">
            <a:avLst/>
          </a:prstGeom>
          <a:noFill/>
          <a:extLst>
            <a:ext uri="{909E8E84-426E-40DD-AFC4-6F175D3DCCD1}">
              <a14:hiddenFill xmlns:a14="http://schemas.microsoft.com/office/drawing/2010/main">
                <a:solidFill>
                  <a:srgbClr val="FFFFFF"/>
                </a:solidFill>
              </a14:hiddenFill>
            </a:ext>
          </a:extLst>
        </p:spPr>
      </p:pic>
      <p:pic>
        <p:nvPicPr>
          <p:cNvPr id="42" name="Imagen 41">
            <a:extLst>
              <a:ext uri="{FF2B5EF4-FFF2-40B4-BE49-F238E27FC236}">
                <a16:creationId xmlns:a16="http://schemas.microsoft.com/office/drawing/2014/main" id="{571B4611-9F54-2A02-2331-BD8C80C3EA7A}"/>
              </a:ext>
            </a:extLst>
          </p:cNvPr>
          <p:cNvPicPr>
            <a:picLocks noChangeAspect="1"/>
          </p:cNvPicPr>
          <p:nvPr/>
        </p:nvPicPr>
        <p:blipFill>
          <a:blip r:embed="rId3"/>
          <a:stretch>
            <a:fillRect/>
          </a:stretch>
        </p:blipFill>
        <p:spPr>
          <a:xfrm>
            <a:off x="7540209" y="2339078"/>
            <a:ext cx="1474949" cy="1474949"/>
          </a:xfrm>
          <a:prstGeom prst="rect">
            <a:avLst/>
          </a:prstGeom>
        </p:spPr>
      </p:pic>
      <p:pic>
        <p:nvPicPr>
          <p:cNvPr id="1058" name="Picture 34" descr="Lego Batman: The Videogame Lego Batman 2: DC Super Heroes, 50% OFF">
            <a:extLst>
              <a:ext uri="{FF2B5EF4-FFF2-40B4-BE49-F238E27FC236}">
                <a16:creationId xmlns:a16="http://schemas.microsoft.com/office/drawing/2014/main" id="{2308C1A4-737F-AD49-EF4D-EEF54A995E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5518" y="2339078"/>
            <a:ext cx="1529169" cy="15291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84353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B26EB54F-9C07-6204-3A01-F04669C61755}"/>
              </a:ext>
            </a:extLst>
          </p:cNvPr>
          <p:cNvSpPr>
            <a:spLocks noGrp="1"/>
          </p:cNvSpPr>
          <p:nvPr>
            <p:ph type="ftr" sz="quarter" idx="3"/>
          </p:nvPr>
        </p:nvSpPr>
        <p:spPr/>
        <p:txBody>
          <a:bodyPr/>
          <a:lstStyle/>
          <a:p>
            <a:pPr>
              <a:defRPr/>
            </a:pPr>
            <a:r>
              <a:rPr lang="en-US"/>
              <a:t>Confidential Information  |  ©2020 The LEGO Group  | All Rights Reserved</a:t>
            </a:r>
          </a:p>
        </p:txBody>
      </p:sp>
      <p:grpSp>
        <p:nvGrpSpPr>
          <p:cNvPr id="32" name="Grupo 31">
            <a:extLst>
              <a:ext uri="{FF2B5EF4-FFF2-40B4-BE49-F238E27FC236}">
                <a16:creationId xmlns:a16="http://schemas.microsoft.com/office/drawing/2014/main" id="{089A2E84-672E-73AB-CBD2-03EADF4241C1}"/>
              </a:ext>
            </a:extLst>
          </p:cNvPr>
          <p:cNvGrpSpPr/>
          <p:nvPr/>
        </p:nvGrpSpPr>
        <p:grpSpPr>
          <a:xfrm rot="20471388">
            <a:off x="1086748" y="812558"/>
            <a:ext cx="6970504" cy="4203464"/>
            <a:chOff x="1450593" y="732477"/>
            <a:chExt cx="6970504" cy="4203464"/>
          </a:xfrm>
        </p:grpSpPr>
        <p:grpSp>
          <p:nvGrpSpPr>
            <p:cNvPr id="17" name="Grupo 16">
              <a:extLst>
                <a:ext uri="{FF2B5EF4-FFF2-40B4-BE49-F238E27FC236}">
                  <a16:creationId xmlns:a16="http://schemas.microsoft.com/office/drawing/2014/main" id="{0784A8D7-1244-5D27-8B0C-8788EBD8EB38}"/>
                </a:ext>
              </a:extLst>
            </p:cNvPr>
            <p:cNvGrpSpPr/>
            <p:nvPr/>
          </p:nvGrpSpPr>
          <p:grpSpPr>
            <a:xfrm>
              <a:off x="1450593" y="732477"/>
              <a:ext cx="6970504" cy="4203464"/>
              <a:chOff x="1450593" y="426650"/>
              <a:chExt cx="7354926" cy="4403968"/>
            </a:xfrm>
          </p:grpSpPr>
          <p:pic>
            <p:nvPicPr>
              <p:cNvPr id="8" name="Imagen 7">
                <a:extLst>
                  <a:ext uri="{FF2B5EF4-FFF2-40B4-BE49-F238E27FC236}">
                    <a16:creationId xmlns:a16="http://schemas.microsoft.com/office/drawing/2014/main" id="{896AAE41-3838-5A9A-39DB-5940E95F5257}"/>
                  </a:ext>
                </a:extLst>
              </p:cNvPr>
              <p:cNvPicPr>
                <a:picLocks noChangeAspect="1"/>
              </p:cNvPicPr>
              <p:nvPr/>
            </p:nvPicPr>
            <p:blipFill>
              <a:blip r:embed="rId3"/>
              <a:stretch>
                <a:fillRect/>
              </a:stretch>
            </p:blipFill>
            <p:spPr>
              <a:xfrm>
                <a:off x="1489556" y="770778"/>
                <a:ext cx="6682971" cy="4059840"/>
              </a:xfrm>
              <a:prstGeom prst="rect">
                <a:avLst/>
              </a:prstGeom>
            </p:spPr>
          </p:pic>
          <p:sp>
            <p:nvSpPr>
              <p:cNvPr id="9" name="Triángulo rectángulo 8">
                <a:extLst>
                  <a:ext uri="{FF2B5EF4-FFF2-40B4-BE49-F238E27FC236}">
                    <a16:creationId xmlns:a16="http://schemas.microsoft.com/office/drawing/2014/main" id="{7C516649-2451-48D2-8E3F-D6407EC0D2F1}"/>
                  </a:ext>
                </a:extLst>
              </p:cNvPr>
              <p:cNvSpPr/>
              <p:nvPr/>
            </p:nvSpPr>
            <p:spPr>
              <a:xfrm>
                <a:off x="1450593" y="2001148"/>
                <a:ext cx="5744921" cy="2829470"/>
              </a:xfrm>
              <a:prstGeom prst="r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400">
                  <a:solidFill>
                    <a:schemeClr val="tx1"/>
                  </a:solidFill>
                </a:endParaRPr>
              </a:p>
            </p:txBody>
          </p:sp>
          <p:sp>
            <p:nvSpPr>
              <p:cNvPr id="10" name="Triángulo rectángulo 9">
                <a:extLst>
                  <a:ext uri="{FF2B5EF4-FFF2-40B4-BE49-F238E27FC236}">
                    <a16:creationId xmlns:a16="http://schemas.microsoft.com/office/drawing/2014/main" id="{A2BF30B5-4BEC-812A-9E96-11B67570AA25}"/>
                  </a:ext>
                </a:extLst>
              </p:cNvPr>
              <p:cNvSpPr/>
              <p:nvPr/>
            </p:nvSpPr>
            <p:spPr>
              <a:xfrm rot="11044339">
                <a:off x="5017229" y="426650"/>
                <a:ext cx="3265940" cy="1902583"/>
              </a:xfrm>
              <a:prstGeom prst="r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400">
                  <a:solidFill>
                    <a:schemeClr val="tx1"/>
                  </a:solidFill>
                </a:endParaRPr>
              </a:p>
            </p:txBody>
          </p:sp>
          <p:sp>
            <p:nvSpPr>
              <p:cNvPr id="14" name="Rectángulo: una sola esquina cortada 13">
                <a:extLst>
                  <a:ext uri="{FF2B5EF4-FFF2-40B4-BE49-F238E27FC236}">
                    <a16:creationId xmlns:a16="http://schemas.microsoft.com/office/drawing/2014/main" id="{BD774BFC-1D80-CB31-68EE-3B766ECB7BC9}"/>
                  </a:ext>
                </a:extLst>
              </p:cNvPr>
              <p:cNvSpPr/>
              <p:nvPr/>
            </p:nvSpPr>
            <p:spPr>
              <a:xfrm rot="2264828">
                <a:off x="7013525" y="2221142"/>
                <a:ext cx="1791994" cy="1306012"/>
              </a:xfrm>
              <a:prstGeom prst="snip1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400">
                  <a:solidFill>
                    <a:schemeClr val="tx1"/>
                  </a:solidFill>
                </a:endParaRPr>
              </a:p>
            </p:txBody>
          </p:sp>
          <p:sp>
            <p:nvSpPr>
              <p:cNvPr id="16" name="Triángulo isósceles 15">
                <a:extLst>
                  <a:ext uri="{FF2B5EF4-FFF2-40B4-BE49-F238E27FC236}">
                    <a16:creationId xmlns:a16="http://schemas.microsoft.com/office/drawing/2014/main" id="{2B886917-68A2-0CD3-B1F5-508284820A95}"/>
                  </a:ext>
                </a:extLst>
              </p:cNvPr>
              <p:cNvSpPr/>
              <p:nvPr/>
            </p:nvSpPr>
            <p:spPr>
              <a:xfrm rot="21207471" flipV="1">
                <a:off x="2374920" y="581170"/>
                <a:ext cx="3264516" cy="1117162"/>
              </a:xfrm>
              <a:prstGeom prst="triangle">
                <a:avLst>
                  <a:gd name="adj" fmla="val 65411"/>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400">
                  <a:solidFill>
                    <a:schemeClr val="tx1"/>
                  </a:solidFill>
                </a:endParaRPr>
              </a:p>
            </p:txBody>
          </p:sp>
        </p:grpSp>
        <p:pic>
          <p:nvPicPr>
            <p:cNvPr id="18" name="Imagen 30">
              <a:extLst>
                <a:ext uri="{FF2B5EF4-FFF2-40B4-BE49-F238E27FC236}">
                  <a16:creationId xmlns:a16="http://schemas.microsoft.com/office/drawing/2014/main" id="{13415FA2-35ED-8C68-A725-A1C102CF2629}"/>
                </a:ext>
              </a:extLst>
            </p:cNvPr>
            <p:cNvPicPr>
              <a:picLocks noChangeAspect="1"/>
            </p:cNvPicPr>
            <p:nvPr/>
          </p:nvPicPr>
          <p:blipFill>
            <a:blip r:embed="rId4"/>
            <a:stretch>
              <a:fillRect/>
            </a:stretch>
          </p:blipFill>
          <p:spPr>
            <a:xfrm>
              <a:off x="3321884" y="1557643"/>
              <a:ext cx="544748" cy="604106"/>
            </a:xfrm>
            <a:prstGeom prst="rect">
              <a:avLst/>
            </a:prstGeom>
            <a:ln>
              <a:noFill/>
            </a:ln>
          </p:spPr>
        </p:pic>
        <p:pic>
          <p:nvPicPr>
            <p:cNvPr id="19" name="Imagen 30">
              <a:extLst>
                <a:ext uri="{FF2B5EF4-FFF2-40B4-BE49-F238E27FC236}">
                  <a16:creationId xmlns:a16="http://schemas.microsoft.com/office/drawing/2014/main" id="{E3F8CDD6-86AC-7701-4700-964272F10D51}"/>
                </a:ext>
              </a:extLst>
            </p:cNvPr>
            <p:cNvPicPr>
              <a:picLocks noChangeAspect="1"/>
            </p:cNvPicPr>
            <p:nvPr/>
          </p:nvPicPr>
          <p:blipFill>
            <a:blip r:embed="rId4"/>
            <a:stretch>
              <a:fillRect/>
            </a:stretch>
          </p:blipFill>
          <p:spPr>
            <a:xfrm rot="2226736">
              <a:off x="5016558" y="1996161"/>
              <a:ext cx="353060" cy="391531"/>
            </a:xfrm>
            <a:prstGeom prst="rect">
              <a:avLst/>
            </a:prstGeom>
            <a:ln>
              <a:noFill/>
            </a:ln>
          </p:spPr>
        </p:pic>
        <p:pic>
          <p:nvPicPr>
            <p:cNvPr id="20" name="Imagen 30">
              <a:extLst>
                <a:ext uri="{FF2B5EF4-FFF2-40B4-BE49-F238E27FC236}">
                  <a16:creationId xmlns:a16="http://schemas.microsoft.com/office/drawing/2014/main" id="{21F1F420-9EDE-C1AF-9971-D981CDF78359}"/>
                </a:ext>
              </a:extLst>
            </p:cNvPr>
            <p:cNvPicPr>
              <a:picLocks noChangeAspect="1"/>
            </p:cNvPicPr>
            <p:nvPr/>
          </p:nvPicPr>
          <p:blipFill>
            <a:blip r:embed="rId4"/>
            <a:stretch>
              <a:fillRect/>
            </a:stretch>
          </p:blipFill>
          <p:spPr>
            <a:xfrm rot="2073954">
              <a:off x="6308402" y="3098880"/>
              <a:ext cx="327828" cy="363550"/>
            </a:xfrm>
            <a:prstGeom prst="rect">
              <a:avLst/>
            </a:prstGeom>
            <a:ln>
              <a:noFill/>
            </a:ln>
          </p:spPr>
        </p:pic>
        <p:pic>
          <p:nvPicPr>
            <p:cNvPr id="21" name="Imagen 30">
              <a:extLst>
                <a:ext uri="{FF2B5EF4-FFF2-40B4-BE49-F238E27FC236}">
                  <a16:creationId xmlns:a16="http://schemas.microsoft.com/office/drawing/2014/main" id="{CD817D44-CA95-4686-E0EE-23544017D25A}"/>
                </a:ext>
              </a:extLst>
            </p:cNvPr>
            <p:cNvPicPr>
              <a:picLocks noChangeAspect="1"/>
            </p:cNvPicPr>
            <p:nvPr/>
          </p:nvPicPr>
          <p:blipFill>
            <a:blip r:embed="rId4"/>
            <a:stretch>
              <a:fillRect/>
            </a:stretch>
          </p:blipFill>
          <p:spPr>
            <a:xfrm>
              <a:off x="7492662" y="3995953"/>
              <a:ext cx="319262" cy="354050"/>
            </a:xfrm>
            <a:prstGeom prst="rect">
              <a:avLst/>
            </a:prstGeom>
            <a:ln>
              <a:noFill/>
            </a:ln>
          </p:spPr>
        </p:pic>
        <p:sp>
          <p:nvSpPr>
            <p:cNvPr id="23" name="Text Placeholder 2">
              <a:extLst>
                <a:ext uri="{FF2B5EF4-FFF2-40B4-BE49-F238E27FC236}">
                  <a16:creationId xmlns:a16="http://schemas.microsoft.com/office/drawing/2014/main" id="{3257F8C6-18C8-5555-A8FC-4F69A5992F5E}"/>
                </a:ext>
              </a:extLst>
            </p:cNvPr>
            <p:cNvSpPr txBox="1">
              <a:spLocks/>
            </p:cNvSpPr>
            <p:nvPr/>
          </p:nvSpPr>
          <p:spPr>
            <a:xfrm>
              <a:off x="2607967" y="1590221"/>
              <a:ext cx="926635" cy="931292"/>
            </a:xfrm>
            <a:prstGeom prst="rect">
              <a:avLst/>
            </a:prstGeom>
          </p:spPr>
          <p:txBody>
            <a:bodyPr vert="horz" lIns="0" tIns="0" rIns="0" bIns="0" rtlCol="0">
              <a:normAutofit/>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200" b="1" i="0" kern="1200">
                  <a:solidFill>
                    <a:schemeClr val="tx1"/>
                  </a:solidFill>
                  <a:latin typeface="+mj-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r>
                <a:rPr lang="en-US" sz="5400" b="0">
                  <a:solidFill>
                    <a:srgbClr val="FF0000"/>
                  </a:solidFill>
                </a:rPr>
                <a:t> A</a:t>
              </a:r>
            </a:p>
          </p:txBody>
        </p:sp>
        <p:sp>
          <p:nvSpPr>
            <p:cNvPr id="24" name="Text Placeholder 2">
              <a:extLst>
                <a:ext uri="{FF2B5EF4-FFF2-40B4-BE49-F238E27FC236}">
                  <a16:creationId xmlns:a16="http://schemas.microsoft.com/office/drawing/2014/main" id="{D856D357-C9E7-4865-A687-6C3DDB69D043}"/>
                </a:ext>
              </a:extLst>
            </p:cNvPr>
            <p:cNvSpPr txBox="1">
              <a:spLocks/>
            </p:cNvSpPr>
            <p:nvPr/>
          </p:nvSpPr>
          <p:spPr>
            <a:xfrm rot="2091498">
              <a:off x="5915469" y="3313372"/>
              <a:ext cx="737420" cy="795267"/>
            </a:xfrm>
            <a:prstGeom prst="rect">
              <a:avLst/>
            </a:prstGeom>
          </p:spPr>
          <p:txBody>
            <a:bodyPr vert="horz" lIns="0" tIns="0" rIns="0" bIns="0" rtlCol="0">
              <a:normAutofit fontScale="92500"/>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200" b="1" i="0" kern="1200">
                  <a:solidFill>
                    <a:schemeClr val="tx1"/>
                  </a:solidFill>
                  <a:latin typeface="+mj-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r>
                <a:rPr lang="en-US" sz="5400" b="0">
                  <a:solidFill>
                    <a:srgbClr val="FF0000"/>
                  </a:solidFill>
                </a:rPr>
                <a:t> B</a:t>
              </a:r>
            </a:p>
          </p:txBody>
        </p:sp>
        <p:sp>
          <p:nvSpPr>
            <p:cNvPr id="25" name="Text Placeholder 2">
              <a:extLst>
                <a:ext uri="{FF2B5EF4-FFF2-40B4-BE49-F238E27FC236}">
                  <a16:creationId xmlns:a16="http://schemas.microsoft.com/office/drawing/2014/main" id="{DC97417E-8BCA-E858-96A3-46BD1D2E2893}"/>
                </a:ext>
              </a:extLst>
            </p:cNvPr>
            <p:cNvSpPr txBox="1">
              <a:spLocks/>
            </p:cNvSpPr>
            <p:nvPr/>
          </p:nvSpPr>
          <p:spPr>
            <a:xfrm rot="2189453">
              <a:off x="5445141" y="1528824"/>
              <a:ext cx="870930" cy="796467"/>
            </a:xfrm>
            <a:prstGeom prst="rect">
              <a:avLst/>
            </a:prstGeom>
          </p:spPr>
          <p:txBody>
            <a:bodyPr vert="horz" lIns="0" tIns="0" rIns="0" bIns="0" rtlCol="0">
              <a:normAutofit fontScale="92500"/>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200" b="1" i="0" kern="1200">
                  <a:solidFill>
                    <a:schemeClr val="tx1"/>
                  </a:solidFill>
                  <a:latin typeface="+mj-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r>
                <a:rPr lang="en-US" sz="5400" b="0">
                  <a:solidFill>
                    <a:srgbClr val="FF0000"/>
                  </a:solidFill>
                </a:rPr>
                <a:t> M</a:t>
              </a:r>
            </a:p>
          </p:txBody>
        </p:sp>
        <p:sp>
          <p:nvSpPr>
            <p:cNvPr id="26" name="Text Placeholder 2">
              <a:extLst>
                <a:ext uri="{FF2B5EF4-FFF2-40B4-BE49-F238E27FC236}">
                  <a16:creationId xmlns:a16="http://schemas.microsoft.com/office/drawing/2014/main" id="{500BF194-2DDF-C534-1E26-7CE6B517473A}"/>
                </a:ext>
              </a:extLst>
            </p:cNvPr>
            <p:cNvSpPr txBox="1">
              <a:spLocks/>
            </p:cNvSpPr>
            <p:nvPr/>
          </p:nvSpPr>
          <p:spPr>
            <a:xfrm rot="17318493">
              <a:off x="4118604" y="2580684"/>
              <a:ext cx="640993" cy="317447"/>
            </a:xfrm>
            <a:prstGeom prst="rect">
              <a:avLst/>
            </a:prstGeom>
          </p:spPr>
          <p:txBody>
            <a:bodyPr vert="horz" lIns="0" tIns="0" rIns="0" bIns="0" rtlCol="0">
              <a:normAutofit/>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200" b="1" i="0" kern="1200">
                  <a:solidFill>
                    <a:schemeClr val="tx1"/>
                  </a:solidFill>
                  <a:latin typeface="+mj-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r>
                <a:rPr lang="en-US" sz="1800" b="0">
                  <a:solidFill>
                    <a:srgbClr val="FF0000"/>
                  </a:solidFill>
                </a:rPr>
                <a:t> HBW</a:t>
              </a:r>
            </a:p>
          </p:txBody>
        </p:sp>
        <p:pic>
          <p:nvPicPr>
            <p:cNvPr id="27" name="Imagen 30">
              <a:extLst>
                <a:ext uri="{FF2B5EF4-FFF2-40B4-BE49-F238E27FC236}">
                  <a16:creationId xmlns:a16="http://schemas.microsoft.com/office/drawing/2014/main" id="{03355D9F-4135-997E-6110-5C2BB6E2E86F}"/>
                </a:ext>
              </a:extLst>
            </p:cNvPr>
            <p:cNvPicPr>
              <a:picLocks noChangeAspect="1"/>
            </p:cNvPicPr>
            <p:nvPr/>
          </p:nvPicPr>
          <p:blipFill>
            <a:blip r:embed="rId4"/>
            <a:stretch>
              <a:fillRect/>
            </a:stretch>
          </p:blipFill>
          <p:spPr>
            <a:xfrm>
              <a:off x="1679337" y="1316985"/>
              <a:ext cx="501785" cy="556462"/>
            </a:xfrm>
            <a:prstGeom prst="rect">
              <a:avLst/>
            </a:prstGeom>
            <a:ln>
              <a:noFill/>
            </a:ln>
          </p:spPr>
        </p:pic>
        <p:sp>
          <p:nvSpPr>
            <p:cNvPr id="28" name="Text Placeholder 2">
              <a:extLst>
                <a:ext uri="{FF2B5EF4-FFF2-40B4-BE49-F238E27FC236}">
                  <a16:creationId xmlns:a16="http://schemas.microsoft.com/office/drawing/2014/main" id="{7F842EF2-B540-B1E5-474F-0313FD2A70D4}"/>
                </a:ext>
              </a:extLst>
            </p:cNvPr>
            <p:cNvSpPr txBox="1">
              <a:spLocks/>
            </p:cNvSpPr>
            <p:nvPr/>
          </p:nvSpPr>
          <p:spPr>
            <a:xfrm rot="1195985">
              <a:off x="4743340" y="3092125"/>
              <a:ext cx="661674" cy="220959"/>
            </a:xfrm>
            <a:prstGeom prst="rect">
              <a:avLst/>
            </a:prstGeom>
          </p:spPr>
          <p:txBody>
            <a:bodyPr vert="horz" lIns="0" tIns="0" rIns="0" bIns="0" rtlCol="0">
              <a:normAutofit/>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200" b="1" i="0" kern="1200">
                  <a:solidFill>
                    <a:schemeClr val="tx1"/>
                  </a:solidFill>
                  <a:latin typeface="+mj-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r>
                <a:rPr lang="en-US" sz="1100">
                  <a:solidFill>
                    <a:srgbClr val="FFC000"/>
                  </a:solidFill>
                  <a:highlight>
                    <a:srgbClr val="7C7C7C"/>
                  </a:highlight>
                </a:rPr>
                <a:t> Caseta 4 </a:t>
              </a:r>
            </a:p>
          </p:txBody>
        </p:sp>
        <p:pic>
          <p:nvPicPr>
            <p:cNvPr id="29" name="Imagen 30">
              <a:extLst>
                <a:ext uri="{FF2B5EF4-FFF2-40B4-BE49-F238E27FC236}">
                  <a16:creationId xmlns:a16="http://schemas.microsoft.com/office/drawing/2014/main" id="{1DC9E78F-ED9A-F23F-21F2-8492A3444E65}"/>
                </a:ext>
              </a:extLst>
            </p:cNvPr>
            <p:cNvPicPr>
              <a:picLocks noChangeAspect="1"/>
            </p:cNvPicPr>
            <p:nvPr/>
          </p:nvPicPr>
          <p:blipFill>
            <a:blip r:embed="rId4"/>
            <a:stretch>
              <a:fillRect/>
            </a:stretch>
          </p:blipFill>
          <p:spPr>
            <a:xfrm rot="1600057">
              <a:off x="4563697" y="1845051"/>
              <a:ext cx="391228" cy="433858"/>
            </a:xfrm>
            <a:prstGeom prst="rect">
              <a:avLst/>
            </a:prstGeom>
            <a:ln>
              <a:noFill/>
            </a:ln>
          </p:spPr>
        </p:pic>
        <p:pic>
          <p:nvPicPr>
            <p:cNvPr id="30" name="Imagen 30">
              <a:extLst>
                <a:ext uri="{FF2B5EF4-FFF2-40B4-BE49-F238E27FC236}">
                  <a16:creationId xmlns:a16="http://schemas.microsoft.com/office/drawing/2014/main" id="{5FEE91A6-E2F7-6DAF-CDCD-12E4BBF41A43}"/>
                </a:ext>
              </a:extLst>
            </p:cNvPr>
            <p:cNvPicPr>
              <a:picLocks noChangeAspect="1"/>
            </p:cNvPicPr>
            <p:nvPr/>
          </p:nvPicPr>
          <p:blipFill>
            <a:blip r:embed="rId4"/>
            <a:stretch>
              <a:fillRect/>
            </a:stretch>
          </p:blipFill>
          <p:spPr>
            <a:xfrm rot="2069267">
              <a:off x="5492925" y="2506641"/>
              <a:ext cx="276954" cy="307132"/>
            </a:xfrm>
            <a:prstGeom prst="rect">
              <a:avLst/>
            </a:prstGeom>
            <a:ln>
              <a:noFill/>
            </a:ln>
          </p:spPr>
        </p:pic>
      </p:grpSp>
      <p:sp>
        <p:nvSpPr>
          <p:cNvPr id="3" name="Text Placeholder 2">
            <a:extLst>
              <a:ext uri="{FF2B5EF4-FFF2-40B4-BE49-F238E27FC236}">
                <a16:creationId xmlns:a16="http://schemas.microsoft.com/office/drawing/2014/main" id="{2481069D-0D6A-1038-7057-C99B9F5742D3}"/>
              </a:ext>
            </a:extLst>
          </p:cNvPr>
          <p:cNvSpPr>
            <a:spLocks noGrp="1"/>
          </p:cNvSpPr>
          <p:nvPr>
            <p:ph type="body" sz="quarter" idx="11"/>
          </p:nvPr>
        </p:nvSpPr>
        <p:spPr>
          <a:xfrm>
            <a:off x="1487519" y="400758"/>
            <a:ext cx="4712209" cy="732458"/>
          </a:xfrm>
        </p:spPr>
        <p:txBody>
          <a:bodyPr>
            <a:normAutofit/>
          </a:bodyPr>
          <a:lstStyle/>
          <a:p>
            <a:r>
              <a:rPr lang="en-US" sz="3200">
                <a:solidFill>
                  <a:srgbClr val="FF0000"/>
                </a:solidFill>
              </a:rPr>
              <a:t>Planta A, B, M y HBW</a:t>
            </a:r>
          </a:p>
        </p:txBody>
      </p:sp>
      <p:pic>
        <p:nvPicPr>
          <p:cNvPr id="33" name="Imagen 30">
            <a:extLst>
              <a:ext uri="{FF2B5EF4-FFF2-40B4-BE49-F238E27FC236}">
                <a16:creationId xmlns:a16="http://schemas.microsoft.com/office/drawing/2014/main" id="{3E94526C-9F95-475F-DE47-D37D56E3DB3B}"/>
              </a:ext>
            </a:extLst>
          </p:cNvPr>
          <p:cNvPicPr>
            <a:picLocks noChangeAspect="1"/>
          </p:cNvPicPr>
          <p:nvPr/>
        </p:nvPicPr>
        <p:blipFill>
          <a:blip r:embed="rId4"/>
          <a:stretch>
            <a:fillRect/>
          </a:stretch>
        </p:blipFill>
        <p:spPr>
          <a:xfrm rot="940655">
            <a:off x="5895896" y="2283283"/>
            <a:ext cx="276954" cy="307132"/>
          </a:xfrm>
          <a:prstGeom prst="rect">
            <a:avLst/>
          </a:prstGeom>
          <a:ln>
            <a:noFill/>
          </a:ln>
        </p:spPr>
      </p:pic>
    </p:spTree>
    <p:extLst>
      <p:ext uri="{BB962C8B-B14F-4D97-AF65-F5344CB8AC3E}">
        <p14:creationId xmlns:p14="http://schemas.microsoft.com/office/powerpoint/2010/main" val="1478462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BD3B6A97-B5FC-F12B-1611-05C763C35474}"/>
              </a:ext>
            </a:extLst>
          </p:cNvPr>
          <p:cNvGrpSpPr/>
          <p:nvPr/>
        </p:nvGrpSpPr>
        <p:grpSpPr>
          <a:xfrm>
            <a:off x="1504389" y="443312"/>
            <a:ext cx="6653420" cy="4454233"/>
            <a:chOff x="1504389" y="443312"/>
            <a:chExt cx="6653420" cy="4454233"/>
          </a:xfrm>
        </p:grpSpPr>
        <p:pic>
          <p:nvPicPr>
            <p:cNvPr id="10" name="Imagen 9">
              <a:extLst>
                <a:ext uri="{FF2B5EF4-FFF2-40B4-BE49-F238E27FC236}">
                  <a16:creationId xmlns:a16="http://schemas.microsoft.com/office/drawing/2014/main" id="{0D9E3508-7F56-2517-F4AE-F237E8537392}"/>
                </a:ext>
              </a:extLst>
            </p:cNvPr>
            <p:cNvPicPr>
              <a:picLocks noChangeAspect="1"/>
            </p:cNvPicPr>
            <p:nvPr/>
          </p:nvPicPr>
          <p:blipFill rotWithShape="1">
            <a:blip r:embed="rId2"/>
            <a:srcRect l="10095" r="8105" b="16027"/>
            <a:stretch/>
          </p:blipFill>
          <p:spPr>
            <a:xfrm>
              <a:off x="1504389" y="443312"/>
              <a:ext cx="6653420" cy="4454233"/>
            </a:xfrm>
            <a:prstGeom prst="rect">
              <a:avLst/>
            </a:prstGeom>
          </p:spPr>
        </p:pic>
        <p:sp>
          <p:nvSpPr>
            <p:cNvPr id="11" name="Triángulo rectángulo 10">
              <a:extLst>
                <a:ext uri="{FF2B5EF4-FFF2-40B4-BE49-F238E27FC236}">
                  <a16:creationId xmlns:a16="http://schemas.microsoft.com/office/drawing/2014/main" id="{E97555A3-F6A8-E350-139B-935528B8C8CE}"/>
                </a:ext>
              </a:extLst>
            </p:cNvPr>
            <p:cNvSpPr/>
            <p:nvPr/>
          </p:nvSpPr>
          <p:spPr>
            <a:xfrm flipH="1">
              <a:off x="3432591" y="2235733"/>
              <a:ext cx="4725218" cy="2661812"/>
            </a:xfrm>
            <a:prstGeom prst="r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400">
                <a:solidFill>
                  <a:schemeClr val="tx1"/>
                </a:solidFill>
              </a:endParaRPr>
            </a:p>
          </p:txBody>
        </p:sp>
        <p:sp>
          <p:nvSpPr>
            <p:cNvPr id="12" name="Triángulo rectángulo 11">
              <a:extLst>
                <a:ext uri="{FF2B5EF4-FFF2-40B4-BE49-F238E27FC236}">
                  <a16:creationId xmlns:a16="http://schemas.microsoft.com/office/drawing/2014/main" id="{880566F0-4581-C332-7016-B205AD12B684}"/>
                </a:ext>
              </a:extLst>
            </p:cNvPr>
            <p:cNvSpPr/>
            <p:nvPr/>
          </p:nvSpPr>
          <p:spPr>
            <a:xfrm rot="10800000" flipH="1">
              <a:off x="1504389" y="443312"/>
              <a:ext cx="5215204" cy="2882036"/>
            </a:xfrm>
            <a:prstGeom prst="rtTriangle">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400">
                <a:solidFill>
                  <a:schemeClr val="tx1"/>
                </a:solidFill>
              </a:endParaRPr>
            </a:p>
          </p:txBody>
        </p:sp>
        <p:pic>
          <p:nvPicPr>
            <p:cNvPr id="13" name="Imagen 30">
              <a:extLst>
                <a:ext uri="{FF2B5EF4-FFF2-40B4-BE49-F238E27FC236}">
                  <a16:creationId xmlns:a16="http://schemas.microsoft.com/office/drawing/2014/main" id="{855B991B-9B9F-723A-38D1-057F43E1081D}"/>
                </a:ext>
              </a:extLst>
            </p:cNvPr>
            <p:cNvPicPr>
              <a:picLocks noChangeAspect="1"/>
            </p:cNvPicPr>
            <p:nvPr/>
          </p:nvPicPr>
          <p:blipFill>
            <a:blip r:embed="rId3"/>
            <a:stretch>
              <a:fillRect/>
            </a:stretch>
          </p:blipFill>
          <p:spPr>
            <a:xfrm>
              <a:off x="6561190" y="613759"/>
              <a:ext cx="691868" cy="767257"/>
            </a:xfrm>
            <a:prstGeom prst="rect">
              <a:avLst/>
            </a:prstGeom>
            <a:ln>
              <a:noFill/>
            </a:ln>
          </p:spPr>
        </p:pic>
      </p:grpSp>
      <p:sp>
        <p:nvSpPr>
          <p:cNvPr id="6" name="Footer Placeholder 5">
            <a:extLst>
              <a:ext uri="{FF2B5EF4-FFF2-40B4-BE49-F238E27FC236}">
                <a16:creationId xmlns:a16="http://schemas.microsoft.com/office/drawing/2014/main" id="{1D6A5E5C-93C7-6B86-3389-2485835330A1}"/>
              </a:ext>
            </a:extLst>
          </p:cNvPr>
          <p:cNvSpPr>
            <a:spLocks noGrp="1"/>
          </p:cNvSpPr>
          <p:nvPr>
            <p:ph type="ftr" sz="quarter" idx="3"/>
          </p:nvPr>
        </p:nvSpPr>
        <p:spPr/>
        <p:txBody>
          <a:bodyPr/>
          <a:lstStyle/>
          <a:p>
            <a:pPr>
              <a:defRPr/>
            </a:pPr>
            <a:r>
              <a:rPr lang="en-US"/>
              <a:t>Confidential Information  |  ©2020 The LEGO Group  | All Rights Reserved</a:t>
            </a:r>
          </a:p>
        </p:txBody>
      </p:sp>
      <p:sp>
        <p:nvSpPr>
          <p:cNvPr id="3" name="Text Placeholder 2">
            <a:extLst>
              <a:ext uri="{FF2B5EF4-FFF2-40B4-BE49-F238E27FC236}">
                <a16:creationId xmlns:a16="http://schemas.microsoft.com/office/drawing/2014/main" id="{B9C55A02-D108-86D8-2A73-B0866D38949D}"/>
              </a:ext>
            </a:extLst>
          </p:cNvPr>
          <p:cNvSpPr>
            <a:spLocks noGrp="1"/>
          </p:cNvSpPr>
          <p:nvPr>
            <p:ph type="body" sz="quarter" idx="11"/>
          </p:nvPr>
        </p:nvSpPr>
        <p:spPr>
          <a:xfrm>
            <a:off x="1534075" y="520873"/>
            <a:ext cx="4335320" cy="972808"/>
          </a:xfrm>
        </p:spPr>
        <p:txBody>
          <a:bodyPr>
            <a:normAutofit/>
          </a:bodyPr>
          <a:lstStyle/>
          <a:p>
            <a:r>
              <a:rPr lang="en-US" sz="3200">
                <a:solidFill>
                  <a:srgbClr val="FF0000"/>
                </a:solidFill>
              </a:rPr>
              <a:t>Moldeo Externo</a:t>
            </a:r>
          </a:p>
        </p:txBody>
      </p:sp>
      <p:pic>
        <p:nvPicPr>
          <p:cNvPr id="22" name="Imagen 30">
            <a:extLst>
              <a:ext uri="{FF2B5EF4-FFF2-40B4-BE49-F238E27FC236}">
                <a16:creationId xmlns:a16="http://schemas.microsoft.com/office/drawing/2014/main" id="{28065C8B-4495-ABA8-5993-3055E73466A2}"/>
              </a:ext>
            </a:extLst>
          </p:cNvPr>
          <p:cNvPicPr>
            <a:picLocks noChangeAspect="1"/>
          </p:cNvPicPr>
          <p:nvPr/>
        </p:nvPicPr>
        <p:blipFill>
          <a:blip r:embed="rId3"/>
          <a:stretch>
            <a:fillRect/>
          </a:stretch>
        </p:blipFill>
        <p:spPr>
          <a:xfrm>
            <a:off x="4180747" y="1834115"/>
            <a:ext cx="691868" cy="767257"/>
          </a:xfrm>
          <a:prstGeom prst="rect">
            <a:avLst/>
          </a:prstGeom>
          <a:ln>
            <a:noFill/>
          </a:ln>
        </p:spPr>
      </p:pic>
      <p:sp>
        <p:nvSpPr>
          <p:cNvPr id="23" name="Text Placeholder 2">
            <a:extLst>
              <a:ext uri="{FF2B5EF4-FFF2-40B4-BE49-F238E27FC236}">
                <a16:creationId xmlns:a16="http://schemas.microsoft.com/office/drawing/2014/main" id="{7B962F27-A567-6630-A748-8206647A65FA}"/>
              </a:ext>
            </a:extLst>
          </p:cNvPr>
          <p:cNvSpPr txBox="1">
            <a:spLocks/>
          </p:cNvSpPr>
          <p:nvPr/>
        </p:nvSpPr>
        <p:spPr>
          <a:xfrm rot="1195985">
            <a:off x="1746407" y="3958651"/>
            <a:ext cx="661674" cy="220959"/>
          </a:xfrm>
          <a:prstGeom prst="rect">
            <a:avLst/>
          </a:prstGeom>
        </p:spPr>
        <p:txBody>
          <a:bodyPr vert="horz" lIns="0" tIns="0" rIns="0" bIns="0" rtlCol="0">
            <a:normAutofit/>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200" b="1" i="0" kern="1200">
                <a:solidFill>
                  <a:schemeClr val="tx1"/>
                </a:solidFill>
                <a:latin typeface="+mj-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r>
              <a:rPr lang="en-US" sz="1100">
                <a:solidFill>
                  <a:srgbClr val="FFC000"/>
                </a:solidFill>
                <a:highlight>
                  <a:srgbClr val="7C7C7C"/>
                </a:highlight>
              </a:rPr>
              <a:t> Caseta</a:t>
            </a:r>
          </a:p>
        </p:txBody>
      </p:sp>
    </p:spTree>
    <p:extLst>
      <p:ext uri="{BB962C8B-B14F-4D97-AF65-F5344CB8AC3E}">
        <p14:creationId xmlns:p14="http://schemas.microsoft.com/office/powerpoint/2010/main" val="20020659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DD995789-6B0E-6F4F-A401-D7DC79B8A4BF}"/>
              </a:ext>
            </a:extLst>
          </p:cNvPr>
          <p:cNvSpPr>
            <a:spLocks noGrp="1"/>
          </p:cNvSpPr>
          <p:nvPr>
            <p:ph type="body" sz="quarter" idx="11"/>
          </p:nvPr>
        </p:nvSpPr>
        <p:spPr>
          <a:xfrm>
            <a:off x="782446" y="2407121"/>
            <a:ext cx="1932029" cy="690348"/>
          </a:xfrm>
        </p:spPr>
        <p:txBody>
          <a:bodyPr/>
          <a:lstStyle/>
          <a:p>
            <a:r>
              <a:rPr lang="es-MX" sz="3200">
                <a:solidFill>
                  <a:srgbClr val="FF0000"/>
                </a:solidFill>
              </a:rPr>
              <a:t>HBW2</a:t>
            </a:r>
            <a:endParaRPr lang="es-MX">
              <a:solidFill>
                <a:srgbClr val="FF0000"/>
              </a:solidFill>
            </a:endParaRPr>
          </a:p>
        </p:txBody>
      </p:sp>
      <p:sp>
        <p:nvSpPr>
          <p:cNvPr id="6" name="Marcador de pie de página 5">
            <a:extLst>
              <a:ext uri="{FF2B5EF4-FFF2-40B4-BE49-F238E27FC236}">
                <a16:creationId xmlns:a16="http://schemas.microsoft.com/office/drawing/2014/main" id="{799F24E3-2C50-562C-6B0E-081D951BA04D}"/>
              </a:ext>
            </a:extLst>
          </p:cNvPr>
          <p:cNvSpPr>
            <a:spLocks noGrp="1"/>
          </p:cNvSpPr>
          <p:nvPr>
            <p:ph type="ftr" sz="quarter" idx="3"/>
          </p:nvPr>
        </p:nvSpPr>
        <p:spPr/>
        <p:txBody>
          <a:bodyPr/>
          <a:lstStyle/>
          <a:p>
            <a:pPr>
              <a:defRPr/>
            </a:pPr>
            <a:r>
              <a:rPr lang="en-US"/>
              <a:t>Confidential Information  |  ©2020 The LEGO Group  | All Rights Reserved</a:t>
            </a:r>
          </a:p>
        </p:txBody>
      </p:sp>
      <p:pic>
        <p:nvPicPr>
          <p:cNvPr id="10" name="Imagen 9">
            <a:extLst>
              <a:ext uri="{FF2B5EF4-FFF2-40B4-BE49-F238E27FC236}">
                <a16:creationId xmlns:a16="http://schemas.microsoft.com/office/drawing/2014/main" id="{02F8776F-C655-A8B2-37B2-78FEC5C03746}"/>
              </a:ext>
            </a:extLst>
          </p:cNvPr>
          <p:cNvPicPr>
            <a:picLocks noChangeAspect="1"/>
          </p:cNvPicPr>
          <p:nvPr/>
        </p:nvPicPr>
        <p:blipFill>
          <a:blip r:embed="rId2"/>
          <a:stretch>
            <a:fillRect/>
          </a:stretch>
        </p:blipFill>
        <p:spPr>
          <a:xfrm>
            <a:off x="3174377" y="188837"/>
            <a:ext cx="5785751" cy="4768909"/>
          </a:xfrm>
          <a:prstGeom prst="rect">
            <a:avLst/>
          </a:prstGeom>
        </p:spPr>
      </p:pic>
      <p:pic>
        <p:nvPicPr>
          <p:cNvPr id="11" name="Imagen 30">
            <a:extLst>
              <a:ext uri="{FF2B5EF4-FFF2-40B4-BE49-F238E27FC236}">
                <a16:creationId xmlns:a16="http://schemas.microsoft.com/office/drawing/2014/main" id="{33910B72-493C-1A4D-A89A-B97F439BAFD0}"/>
              </a:ext>
            </a:extLst>
          </p:cNvPr>
          <p:cNvPicPr>
            <a:picLocks noChangeAspect="1"/>
          </p:cNvPicPr>
          <p:nvPr/>
        </p:nvPicPr>
        <p:blipFill>
          <a:blip r:embed="rId3"/>
          <a:stretch>
            <a:fillRect/>
          </a:stretch>
        </p:blipFill>
        <p:spPr>
          <a:xfrm>
            <a:off x="5358311" y="1716565"/>
            <a:ext cx="444060" cy="492447"/>
          </a:xfrm>
          <a:prstGeom prst="rect">
            <a:avLst/>
          </a:prstGeom>
          <a:ln>
            <a:noFill/>
          </a:ln>
        </p:spPr>
      </p:pic>
      <p:pic>
        <p:nvPicPr>
          <p:cNvPr id="12" name="Imagen 30">
            <a:extLst>
              <a:ext uri="{FF2B5EF4-FFF2-40B4-BE49-F238E27FC236}">
                <a16:creationId xmlns:a16="http://schemas.microsoft.com/office/drawing/2014/main" id="{A10CE323-E76B-288A-3FE9-86ECCE6BFE8D}"/>
              </a:ext>
            </a:extLst>
          </p:cNvPr>
          <p:cNvPicPr>
            <a:picLocks noChangeAspect="1"/>
          </p:cNvPicPr>
          <p:nvPr/>
        </p:nvPicPr>
        <p:blipFill>
          <a:blip r:embed="rId3"/>
          <a:stretch>
            <a:fillRect/>
          </a:stretch>
        </p:blipFill>
        <p:spPr>
          <a:xfrm>
            <a:off x="5252988" y="678552"/>
            <a:ext cx="377036" cy="418119"/>
          </a:xfrm>
          <a:prstGeom prst="rect">
            <a:avLst/>
          </a:prstGeom>
          <a:ln>
            <a:noFill/>
          </a:ln>
        </p:spPr>
      </p:pic>
      <p:pic>
        <p:nvPicPr>
          <p:cNvPr id="2" name="Imagen 30">
            <a:extLst>
              <a:ext uri="{FF2B5EF4-FFF2-40B4-BE49-F238E27FC236}">
                <a16:creationId xmlns:a16="http://schemas.microsoft.com/office/drawing/2014/main" id="{5E2EDB66-7A03-5123-E69F-ED8AF931BF64}"/>
              </a:ext>
            </a:extLst>
          </p:cNvPr>
          <p:cNvPicPr>
            <a:picLocks noChangeAspect="1"/>
          </p:cNvPicPr>
          <p:nvPr/>
        </p:nvPicPr>
        <p:blipFill>
          <a:blip r:embed="rId3"/>
          <a:stretch>
            <a:fillRect/>
          </a:stretch>
        </p:blipFill>
        <p:spPr>
          <a:xfrm>
            <a:off x="5658749" y="2160897"/>
            <a:ext cx="444060" cy="492447"/>
          </a:xfrm>
          <a:prstGeom prst="rect">
            <a:avLst/>
          </a:prstGeom>
          <a:ln>
            <a:noFill/>
          </a:ln>
        </p:spPr>
      </p:pic>
    </p:spTree>
    <p:extLst>
      <p:ext uri="{BB962C8B-B14F-4D97-AF65-F5344CB8AC3E}">
        <p14:creationId xmlns:p14="http://schemas.microsoft.com/office/powerpoint/2010/main" val="5954626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0649DE2D-7B72-750D-BC91-B66F58E587F6}"/>
              </a:ext>
            </a:extLst>
          </p:cNvPr>
          <p:cNvSpPr>
            <a:spLocks noGrp="1"/>
          </p:cNvSpPr>
          <p:nvPr>
            <p:ph type="body" sz="quarter" idx="11"/>
          </p:nvPr>
        </p:nvSpPr>
        <p:spPr>
          <a:xfrm>
            <a:off x="514351" y="1645919"/>
            <a:ext cx="2085226" cy="575451"/>
          </a:xfrm>
        </p:spPr>
        <p:txBody>
          <a:bodyPr>
            <a:normAutofit/>
          </a:bodyPr>
          <a:lstStyle/>
          <a:p>
            <a:r>
              <a:rPr lang="es-MX" sz="3200">
                <a:solidFill>
                  <a:srgbClr val="FF0000"/>
                </a:solidFill>
              </a:rPr>
              <a:t>Panorama</a:t>
            </a:r>
          </a:p>
        </p:txBody>
      </p:sp>
      <p:sp>
        <p:nvSpPr>
          <p:cNvPr id="6" name="Marcador de pie de página 5">
            <a:extLst>
              <a:ext uri="{FF2B5EF4-FFF2-40B4-BE49-F238E27FC236}">
                <a16:creationId xmlns:a16="http://schemas.microsoft.com/office/drawing/2014/main" id="{38E929F4-3B0C-BC06-1505-60BE1DE73534}"/>
              </a:ext>
            </a:extLst>
          </p:cNvPr>
          <p:cNvSpPr>
            <a:spLocks noGrp="1"/>
          </p:cNvSpPr>
          <p:nvPr>
            <p:ph type="ftr" sz="quarter" idx="3"/>
          </p:nvPr>
        </p:nvSpPr>
        <p:spPr/>
        <p:txBody>
          <a:bodyPr/>
          <a:lstStyle/>
          <a:p>
            <a:pPr>
              <a:defRPr/>
            </a:pPr>
            <a:r>
              <a:rPr lang="en-US"/>
              <a:t>Confidential Information  |  ©2020 The LEGO Group  | All Rights Reserved</a:t>
            </a:r>
          </a:p>
        </p:txBody>
      </p:sp>
      <p:grpSp>
        <p:nvGrpSpPr>
          <p:cNvPr id="26" name="Grupo 25">
            <a:extLst>
              <a:ext uri="{FF2B5EF4-FFF2-40B4-BE49-F238E27FC236}">
                <a16:creationId xmlns:a16="http://schemas.microsoft.com/office/drawing/2014/main" id="{C6DBD0E8-F694-E271-2AD6-67B9CA8025A9}"/>
              </a:ext>
            </a:extLst>
          </p:cNvPr>
          <p:cNvGrpSpPr/>
          <p:nvPr/>
        </p:nvGrpSpPr>
        <p:grpSpPr>
          <a:xfrm>
            <a:off x="2778782" y="1022214"/>
            <a:ext cx="6198943" cy="3991332"/>
            <a:chOff x="2673458" y="950403"/>
            <a:chExt cx="6198943" cy="3991332"/>
          </a:xfrm>
        </p:grpSpPr>
        <p:grpSp>
          <p:nvGrpSpPr>
            <p:cNvPr id="22" name="Grupo 21">
              <a:extLst>
                <a:ext uri="{FF2B5EF4-FFF2-40B4-BE49-F238E27FC236}">
                  <a16:creationId xmlns:a16="http://schemas.microsoft.com/office/drawing/2014/main" id="{0E46DC0C-58F5-7B6F-6C32-24C76E0B1D2C}"/>
                </a:ext>
              </a:extLst>
            </p:cNvPr>
            <p:cNvGrpSpPr/>
            <p:nvPr/>
          </p:nvGrpSpPr>
          <p:grpSpPr>
            <a:xfrm>
              <a:off x="2673458" y="950403"/>
              <a:ext cx="6198943" cy="3991332"/>
              <a:chOff x="2750056" y="720606"/>
              <a:chExt cx="6198943" cy="3991332"/>
            </a:xfrm>
          </p:grpSpPr>
          <p:grpSp>
            <p:nvGrpSpPr>
              <p:cNvPr id="17" name="Grupo 16">
                <a:extLst>
                  <a:ext uri="{FF2B5EF4-FFF2-40B4-BE49-F238E27FC236}">
                    <a16:creationId xmlns:a16="http://schemas.microsoft.com/office/drawing/2014/main" id="{52FA0452-1A00-4314-72F6-92AA07D0D50B}"/>
                  </a:ext>
                </a:extLst>
              </p:cNvPr>
              <p:cNvGrpSpPr/>
              <p:nvPr/>
            </p:nvGrpSpPr>
            <p:grpSpPr>
              <a:xfrm>
                <a:off x="2750056" y="720606"/>
                <a:ext cx="6198943" cy="3991332"/>
                <a:chOff x="2764419" y="386855"/>
                <a:chExt cx="6198943" cy="3991332"/>
              </a:xfrm>
            </p:grpSpPr>
            <p:pic>
              <p:nvPicPr>
                <p:cNvPr id="8" name="Imagen 7">
                  <a:extLst>
                    <a:ext uri="{FF2B5EF4-FFF2-40B4-BE49-F238E27FC236}">
                      <a16:creationId xmlns:a16="http://schemas.microsoft.com/office/drawing/2014/main" id="{26C1238F-58CC-E0F4-8E5B-FB7D45FFDE3C}"/>
                    </a:ext>
                  </a:extLst>
                </p:cNvPr>
                <p:cNvPicPr>
                  <a:picLocks noChangeAspect="1"/>
                </p:cNvPicPr>
                <p:nvPr/>
              </p:nvPicPr>
              <p:blipFill>
                <a:blip r:embed="rId2"/>
                <a:stretch>
                  <a:fillRect/>
                </a:stretch>
              </p:blipFill>
              <p:spPr>
                <a:xfrm>
                  <a:off x="2764420" y="386855"/>
                  <a:ext cx="6198942" cy="3991332"/>
                </a:xfrm>
                <a:prstGeom prst="rect">
                  <a:avLst/>
                </a:prstGeom>
              </p:spPr>
            </p:pic>
            <p:sp>
              <p:nvSpPr>
                <p:cNvPr id="14" name="Triángulo rectángulo 13">
                  <a:extLst>
                    <a:ext uri="{FF2B5EF4-FFF2-40B4-BE49-F238E27FC236}">
                      <a16:creationId xmlns:a16="http://schemas.microsoft.com/office/drawing/2014/main" id="{80386592-F207-456B-F08C-FD4111837782}"/>
                    </a:ext>
                  </a:extLst>
                </p:cNvPr>
                <p:cNvSpPr/>
                <p:nvPr/>
              </p:nvSpPr>
              <p:spPr>
                <a:xfrm>
                  <a:off x="2764419" y="2886823"/>
                  <a:ext cx="5039099" cy="1491364"/>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400">
                    <a:solidFill>
                      <a:schemeClr val="tx1"/>
                    </a:solidFill>
                  </a:endParaRPr>
                </a:p>
              </p:txBody>
            </p:sp>
            <p:sp>
              <p:nvSpPr>
                <p:cNvPr id="15" name="Triángulo rectángulo 14">
                  <a:extLst>
                    <a:ext uri="{FF2B5EF4-FFF2-40B4-BE49-F238E27FC236}">
                      <a16:creationId xmlns:a16="http://schemas.microsoft.com/office/drawing/2014/main" id="{AAB756DB-D37E-D9DB-D274-2E29033DEDE6}"/>
                    </a:ext>
                  </a:extLst>
                </p:cNvPr>
                <p:cNvSpPr/>
                <p:nvPr/>
              </p:nvSpPr>
              <p:spPr>
                <a:xfrm rot="16200000">
                  <a:off x="6879358" y="2294182"/>
                  <a:ext cx="3319351" cy="848657"/>
                </a:xfrm>
                <a:prstGeom prst="r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400">
                    <a:solidFill>
                      <a:schemeClr val="tx1"/>
                    </a:solidFill>
                  </a:endParaRPr>
                </a:p>
              </p:txBody>
            </p:sp>
          </p:grpSp>
          <p:pic>
            <p:nvPicPr>
              <p:cNvPr id="18" name="Imagen 30">
                <a:extLst>
                  <a:ext uri="{FF2B5EF4-FFF2-40B4-BE49-F238E27FC236}">
                    <a16:creationId xmlns:a16="http://schemas.microsoft.com/office/drawing/2014/main" id="{BCFBFF00-493F-AAAD-14D0-03AD7889D381}"/>
                  </a:ext>
                </a:extLst>
              </p:cNvPr>
              <p:cNvPicPr>
                <a:picLocks noChangeAspect="1"/>
              </p:cNvPicPr>
              <p:nvPr/>
            </p:nvPicPr>
            <p:blipFill>
              <a:blip r:embed="rId3"/>
              <a:stretch>
                <a:fillRect/>
              </a:stretch>
            </p:blipFill>
            <p:spPr>
              <a:xfrm>
                <a:off x="3304646" y="2836945"/>
                <a:ext cx="691868" cy="767257"/>
              </a:xfrm>
              <a:prstGeom prst="rect">
                <a:avLst/>
              </a:prstGeom>
              <a:ln>
                <a:noFill/>
              </a:ln>
            </p:spPr>
          </p:pic>
          <p:pic>
            <p:nvPicPr>
              <p:cNvPr id="19" name="Imagen 30">
                <a:extLst>
                  <a:ext uri="{FF2B5EF4-FFF2-40B4-BE49-F238E27FC236}">
                    <a16:creationId xmlns:a16="http://schemas.microsoft.com/office/drawing/2014/main" id="{5DCD03B7-FF70-FCF4-A721-23806D51B27C}"/>
                  </a:ext>
                </a:extLst>
              </p:cNvPr>
              <p:cNvPicPr>
                <a:picLocks noChangeAspect="1"/>
              </p:cNvPicPr>
              <p:nvPr/>
            </p:nvPicPr>
            <p:blipFill>
              <a:blip r:embed="rId3"/>
              <a:stretch>
                <a:fillRect/>
              </a:stretch>
            </p:blipFill>
            <p:spPr>
              <a:xfrm>
                <a:off x="6464371" y="3731396"/>
                <a:ext cx="691868" cy="767257"/>
              </a:xfrm>
              <a:prstGeom prst="rect">
                <a:avLst/>
              </a:prstGeom>
              <a:ln>
                <a:noFill/>
              </a:ln>
            </p:spPr>
          </p:pic>
          <p:pic>
            <p:nvPicPr>
              <p:cNvPr id="20" name="Imagen 30">
                <a:extLst>
                  <a:ext uri="{FF2B5EF4-FFF2-40B4-BE49-F238E27FC236}">
                    <a16:creationId xmlns:a16="http://schemas.microsoft.com/office/drawing/2014/main" id="{5B2D0146-BDA3-C404-A0F5-DC6D95BFB2C7}"/>
                  </a:ext>
                </a:extLst>
              </p:cNvPr>
              <p:cNvPicPr>
                <a:picLocks noChangeAspect="1"/>
              </p:cNvPicPr>
              <p:nvPr/>
            </p:nvPicPr>
            <p:blipFill>
              <a:blip r:embed="rId3"/>
              <a:stretch>
                <a:fillRect/>
              </a:stretch>
            </p:blipFill>
            <p:spPr>
              <a:xfrm>
                <a:off x="7368399" y="2836944"/>
                <a:ext cx="691868" cy="767257"/>
              </a:xfrm>
              <a:prstGeom prst="rect">
                <a:avLst/>
              </a:prstGeom>
              <a:ln>
                <a:noFill/>
              </a:ln>
            </p:spPr>
          </p:pic>
          <p:pic>
            <p:nvPicPr>
              <p:cNvPr id="21" name="Imagen 30">
                <a:extLst>
                  <a:ext uri="{FF2B5EF4-FFF2-40B4-BE49-F238E27FC236}">
                    <a16:creationId xmlns:a16="http://schemas.microsoft.com/office/drawing/2014/main" id="{3DFE66DE-DF09-75A2-9D41-289764AB0E59}"/>
                  </a:ext>
                </a:extLst>
              </p:cNvPr>
              <p:cNvPicPr>
                <a:picLocks noChangeAspect="1"/>
              </p:cNvPicPr>
              <p:nvPr/>
            </p:nvPicPr>
            <p:blipFill>
              <a:blip r:embed="rId3"/>
              <a:stretch>
                <a:fillRect/>
              </a:stretch>
            </p:blipFill>
            <p:spPr>
              <a:xfrm>
                <a:off x="6999509" y="1104234"/>
                <a:ext cx="691868" cy="767257"/>
              </a:xfrm>
              <a:prstGeom prst="rect">
                <a:avLst/>
              </a:prstGeom>
              <a:ln>
                <a:noFill/>
              </a:ln>
            </p:spPr>
          </p:pic>
        </p:grpSp>
        <p:sp>
          <p:nvSpPr>
            <p:cNvPr id="23" name="Text Placeholder 2">
              <a:extLst>
                <a:ext uri="{FF2B5EF4-FFF2-40B4-BE49-F238E27FC236}">
                  <a16:creationId xmlns:a16="http://schemas.microsoft.com/office/drawing/2014/main" id="{1D95F6D3-6137-4D14-9188-D0BDDF9C6232}"/>
                </a:ext>
              </a:extLst>
            </p:cNvPr>
            <p:cNvSpPr txBox="1">
              <a:spLocks/>
            </p:cNvSpPr>
            <p:nvPr/>
          </p:nvSpPr>
          <p:spPr>
            <a:xfrm rot="1195985">
              <a:off x="8192882" y="2034102"/>
              <a:ext cx="661674" cy="220959"/>
            </a:xfrm>
            <a:prstGeom prst="rect">
              <a:avLst/>
            </a:prstGeom>
          </p:spPr>
          <p:txBody>
            <a:bodyPr vert="horz" lIns="0" tIns="0" rIns="0" bIns="0" rtlCol="0">
              <a:normAutofit/>
            </a:bodyPr>
            <a:lstStyle>
              <a:lvl1pPr marL="0" indent="0" algn="l" defTabSz="457200" rtl="0" eaLnBrk="0" fontAlgn="base" hangingPunct="0">
                <a:lnSpc>
                  <a:spcPct val="110000"/>
                </a:lnSpc>
                <a:spcBef>
                  <a:spcPts val="600"/>
                </a:spcBef>
                <a:spcAft>
                  <a:spcPct val="0"/>
                </a:spcAft>
                <a:buClr>
                  <a:schemeClr val="tx1"/>
                </a:buClr>
                <a:buSzPct val="100000"/>
                <a:buFont typeface="Arial" charset="0"/>
                <a:buNone/>
                <a:defRPr sz="1200" b="1" i="0" kern="1200">
                  <a:solidFill>
                    <a:schemeClr val="tx1"/>
                  </a:solidFill>
                  <a:latin typeface="+mj-lt"/>
                  <a:ea typeface="Cera Pro" pitchFamily="2" charset="0"/>
                  <a:cs typeface="Arial" charset="0"/>
                </a:defRPr>
              </a:lvl1pPr>
              <a:lvl2pPr marL="358775"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2pPr>
              <a:lvl3pPr marL="539750" indent="-179388" algn="l" defTabSz="457200" rtl="0" eaLnBrk="0" fontAlgn="base" hangingPunct="0">
                <a:lnSpc>
                  <a:spcPct val="110000"/>
                </a:lnSpc>
                <a:spcBef>
                  <a:spcPts val="600"/>
                </a:spcBef>
                <a:spcAft>
                  <a:spcPct val="0"/>
                </a:spcAft>
                <a:buClr>
                  <a:schemeClr val="tx1"/>
                </a:buClr>
                <a:buSzPct val="100000"/>
                <a:buFont typeface="Arial" charset="0"/>
                <a:buChar char="•"/>
                <a:defRPr sz="1200" b="0" i="0" kern="1200">
                  <a:solidFill>
                    <a:schemeClr val="tx2"/>
                  </a:solidFill>
                  <a:latin typeface="+mn-lt"/>
                  <a:ea typeface="Cera Pro" pitchFamily="2" charset="0"/>
                  <a:cs typeface="Arial" charset="0"/>
                </a:defRPr>
              </a:lvl3pPr>
              <a:lvl4pPr marL="719138"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4pPr>
              <a:lvl5pPr marL="898525" indent="-179388" algn="l" defTabSz="457200" rtl="0" eaLnBrk="0" fontAlgn="base" hangingPunct="0">
                <a:lnSpc>
                  <a:spcPct val="110000"/>
                </a:lnSpc>
                <a:spcBef>
                  <a:spcPts val="600"/>
                </a:spcBef>
                <a:spcAft>
                  <a:spcPct val="0"/>
                </a:spcAft>
                <a:buClr>
                  <a:schemeClr val="tx1"/>
                </a:buClr>
                <a:buSzPct val="100000"/>
                <a:buFont typeface="Arial" charset="0"/>
                <a:buChar char="•"/>
                <a:defRPr sz="1000" b="0" i="0" kern="1200">
                  <a:solidFill>
                    <a:schemeClr val="tx2"/>
                  </a:solidFill>
                  <a:latin typeface="+mn-lt"/>
                  <a:ea typeface="Cera Pro Light" pitchFamily="2" charset="0"/>
                  <a:cs typeface="Arial" charset="0"/>
                </a:defRPr>
              </a:lvl5pPr>
              <a:lvl6pPr marL="108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6pPr>
              <a:lvl7pPr marL="1260000" indent="-180000" algn="l" defTabSz="457200" rtl="0" eaLnBrk="1" latinLnBrk="0" hangingPunct="1">
                <a:lnSpc>
                  <a:spcPct val="110000"/>
                </a:lnSpc>
                <a:spcBef>
                  <a:spcPts val="600"/>
                </a:spcBef>
                <a:spcAft>
                  <a:spcPts val="0"/>
                </a:spcAft>
                <a:buClr>
                  <a:schemeClr val="tx1"/>
                </a:buClr>
                <a:buFont typeface="Arial"/>
                <a:buChar char="•"/>
                <a:defRPr sz="1400" kern="1200">
                  <a:solidFill>
                    <a:schemeClr val="tx2"/>
                  </a:solidFill>
                  <a:latin typeface="Arial" charset="0"/>
                  <a:ea typeface="Arial" charset="0"/>
                  <a:cs typeface="Arial" charset="0"/>
                </a:defRPr>
              </a:lvl7pPr>
              <a:lvl8pPr marL="144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8pPr>
              <a:lvl9pPr marL="1620000" indent="-180000" algn="l" defTabSz="457200" rtl="0" eaLnBrk="1" latinLnBrk="0" hangingPunct="1">
                <a:lnSpc>
                  <a:spcPct val="110000"/>
                </a:lnSpc>
                <a:spcBef>
                  <a:spcPts val="600"/>
                </a:spcBef>
                <a:spcAft>
                  <a:spcPts val="0"/>
                </a:spcAft>
                <a:buClr>
                  <a:schemeClr val="tx1"/>
                </a:buClr>
                <a:buFont typeface="Arial"/>
                <a:buChar char="•"/>
                <a:defRPr sz="1400" kern="1200" baseline="0">
                  <a:solidFill>
                    <a:schemeClr val="tx2"/>
                  </a:solidFill>
                  <a:latin typeface="Arial" charset="0"/>
                  <a:ea typeface="Arial" charset="0"/>
                  <a:cs typeface="Arial" charset="0"/>
                </a:defRPr>
              </a:lvl9pPr>
            </a:lstStyle>
            <a:p>
              <a:r>
                <a:rPr lang="en-US" sz="1100">
                  <a:solidFill>
                    <a:srgbClr val="FFC000"/>
                  </a:solidFill>
                  <a:highlight>
                    <a:srgbClr val="7C7C7C"/>
                  </a:highlight>
                </a:rPr>
                <a:t> Caseta  </a:t>
              </a:r>
            </a:p>
          </p:txBody>
        </p:sp>
      </p:grpSp>
    </p:spTree>
    <p:extLst>
      <p:ext uri="{BB962C8B-B14F-4D97-AF65-F5344CB8AC3E}">
        <p14:creationId xmlns:p14="http://schemas.microsoft.com/office/powerpoint/2010/main" val="9244364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000" r="-2000"/>
          </a:stretch>
        </a:blipFill>
        <a:effectLst/>
      </p:bgPr>
    </p:bg>
    <p:spTree>
      <p:nvGrpSpPr>
        <p:cNvPr id="1" name="">
          <a:extLst>
            <a:ext uri="{FF2B5EF4-FFF2-40B4-BE49-F238E27FC236}">
              <a16:creationId xmlns:a16="http://schemas.microsoft.com/office/drawing/2014/main" id="{E5CA91F1-544E-F6B0-DA9B-0ED5C5A79E38}"/>
            </a:ext>
          </a:extLst>
        </p:cNvPr>
        <p:cNvGrpSpPr/>
        <p:nvPr/>
      </p:nvGrpSpPr>
      <p:grpSpPr>
        <a:xfrm>
          <a:off x="0" y="0"/>
          <a:ext cx="0" cy="0"/>
          <a:chOff x="0" y="0"/>
          <a:chExt cx="0" cy="0"/>
        </a:xfrm>
      </p:grpSpPr>
      <p:sp>
        <p:nvSpPr>
          <p:cNvPr id="13" name="Text Placeholder 12">
            <a:extLst>
              <a:ext uri="{FF2B5EF4-FFF2-40B4-BE49-F238E27FC236}">
                <a16:creationId xmlns:a16="http://schemas.microsoft.com/office/drawing/2014/main" id="{B0F53034-1A84-DE7B-EFF1-16EB6393A84F}"/>
              </a:ext>
            </a:extLst>
          </p:cNvPr>
          <p:cNvSpPr>
            <a:spLocks noGrp="1"/>
          </p:cNvSpPr>
          <p:nvPr>
            <p:ph type="body" sz="quarter" idx="11"/>
          </p:nvPr>
        </p:nvSpPr>
        <p:spPr/>
        <p:txBody>
          <a:bodyPr/>
          <a:lstStyle/>
          <a:p>
            <a:r>
              <a:rPr lang="en-GB" sz="9600" dirty="0"/>
              <a:t>Q&amp;A</a:t>
            </a:r>
          </a:p>
        </p:txBody>
      </p:sp>
      <p:sp>
        <p:nvSpPr>
          <p:cNvPr id="15" name="Footer Placeholder 14">
            <a:extLst>
              <a:ext uri="{FF2B5EF4-FFF2-40B4-BE49-F238E27FC236}">
                <a16:creationId xmlns:a16="http://schemas.microsoft.com/office/drawing/2014/main" id="{E26C7C6B-4D9A-21B4-6395-8E1375A73F3D}"/>
              </a:ext>
            </a:extLst>
          </p:cNvPr>
          <p:cNvSpPr>
            <a:spLocks noGrp="1"/>
          </p:cNvSpPr>
          <p:nvPr>
            <p:ph type="ftr" sz="quarter" idx="3"/>
          </p:nvPr>
        </p:nvSpPr>
        <p:spPr/>
        <p:txBody>
          <a:bodyPr/>
          <a:lstStyle/>
          <a:p>
            <a:pPr>
              <a:defRPr/>
            </a:pPr>
            <a:r>
              <a:rPr lang="en-US"/>
              <a:t>Confidential Information  |  ©2020 The LEGO Group  | All Rights Reserved</a:t>
            </a:r>
          </a:p>
        </p:txBody>
      </p:sp>
    </p:spTree>
    <p:extLst>
      <p:ext uri="{BB962C8B-B14F-4D97-AF65-F5344CB8AC3E}">
        <p14:creationId xmlns:p14="http://schemas.microsoft.com/office/powerpoint/2010/main" val="3797635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1CBAC53A-001E-8F4E-A904-2DDE24B215C0}"/>
              </a:ext>
            </a:extLst>
          </p:cNvPr>
          <p:cNvSpPr>
            <a:spLocks noGrp="1"/>
          </p:cNvSpPr>
          <p:nvPr>
            <p:ph type="body" sz="quarter" idx="11"/>
          </p:nvPr>
        </p:nvSpPr>
        <p:spPr>
          <a:xfrm>
            <a:off x="1442003" y="3247602"/>
            <a:ext cx="2111351" cy="870054"/>
          </a:xfrm>
        </p:spPr>
        <p:txBody>
          <a:bodyPr/>
          <a:lstStyle/>
          <a:p>
            <a:r>
              <a:rPr lang="en-GB" sz="3000"/>
              <a:t>¡GRACIAS!</a:t>
            </a:r>
          </a:p>
        </p:txBody>
      </p:sp>
      <p:sp>
        <p:nvSpPr>
          <p:cNvPr id="23" name="Text Placeholder 22">
            <a:extLst>
              <a:ext uri="{FF2B5EF4-FFF2-40B4-BE49-F238E27FC236}">
                <a16:creationId xmlns:a16="http://schemas.microsoft.com/office/drawing/2014/main" id="{2460E904-82B6-D540-BF8A-B30D44A0DD0F}"/>
              </a:ext>
            </a:extLst>
          </p:cNvPr>
          <p:cNvSpPr>
            <a:spLocks noGrp="1"/>
          </p:cNvSpPr>
          <p:nvPr>
            <p:ph type="body" sz="quarter" idx="12"/>
          </p:nvPr>
        </p:nvSpPr>
        <p:spPr>
          <a:xfrm>
            <a:off x="481221" y="1572877"/>
            <a:ext cx="3527677" cy="1068035"/>
          </a:xfrm>
        </p:spPr>
        <p:txBody>
          <a:bodyPr>
            <a:noAutofit/>
          </a:bodyPr>
          <a:lstStyle/>
          <a:p>
            <a:pPr algn="ctr"/>
            <a:r>
              <a:rPr lang="es-MX" sz="1600" b="1" spc="-5">
                <a:latin typeface="Arial"/>
                <a:cs typeface="Arial"/>
              </a:rPr>
              <a:t>Yo quiero regresar con bien a casa, ¿y tú?</a:t>
            </a:r>
          </a:p>
        </p:txBody>
      </p:sp>
      <p:sp>
        <p:nvSpPr>
          <p:cNvPr id="25" name="Footer Placeholder 24">
            <a:extLst>
              <a:ext uri="{FF2B5EF4-FFF2-40B4-BE49-F238E27FC236}">
                <a16:creationId xmlns:a16="http://schemas.microsoft.com/office/drawing/2014/main" id="{E8E06BE9-D8B8-E64E-9746-2293CE237CE9}"/>
              </a:ext>
            </a:extLst>
          </p:cNvPr>
          <p:cNvSpPr>
            <a:spLocks noGrp="1"/>
          </p:cNvSpPr>
          <p:nvPr>
            <p:ph type="ftr" sz="quarter" idx="3"/>
          </p:nvPr>
        </p:nvSpPr>
        <p:spPr/>
        <p:txBody>
          <a:bodyPr/>
          <a:lstStyle/>
          <a:p>
            <a:pPr>
              <a:defRPr/>
            </a:pPr>
            <a:r>
              <a:rPr lang="en-US"/>
              <a:t>Confidential Information  |  ©2020 The LEGO Group  | All Rights Reserved</a:t>
            </a:r>
          </a:p>
        </p:txBody>
      </p:sp>
      <p:pic>
        <p:nvPicPr>
          <p:cNvPr id="11" name="Picture Placeholder 11" descr="A picture containing floor, person, young, boy&#10;&#10;Description automatically generated">
            <a:extLst>
              <a:ext uri="{FF2B5EF4-FFF2-40B4-BE49-F238E27FC236}">
                <a16:creationId xmlns:a16="http://schemas.microsoft.com/office/drawing/2014/main" id="{3C242BBF-89A0-4E76-BDCC-FFA315F3A380}"/>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l="20305" r="20305"/>
          <a:stretch/>
        </p:blipFill>
        <p:spPr>
          <a:xfrm>
            <a:off x="4602892" y="18921"/>
            <a:ext cx="4510217" cy="5137495"/>
          </a:xfrm>
          <a:prstGeom prst="rect">
            <a:avLst/>
          </a:prstGeom>
        </p:spPr>
      </p:pic>
    </p:spTree>
    <p:extLst>
      <p:ext uri="{BB962C8B-B14F-4D97-AF65-F5344CB8AC3E}">
        <p14:creationId xmlns:p14="http://schemas.microsoft.com/office/powerpoint/2010/main" val="8389276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D192CD8B-FFFC-B84E-9D1B-93F9598B88C5}"/>
              </a:ext>
            </a:extLst>
          </p:cNvPr>
          <p:cNvSpPr>
            <a:spLocks noGrp="1"/>
          </p:cNvSpPr>
          <p:nvPr>
            <p:ph type="title"/>
          </p:nvPr>
        </p:nvSpPr>
        <p:spPr>
          <a:xfrm>
            <a:off x="698340" y="1823855"/>
            <a:ext cx="5725627" cy="1695537"/>
          </a:xfrm>
        </p:spPr>
        <p:txBody>
          <a:bodyPr/>
          <a:lstStyle/>
          <a:p>
            <a:r>
              <a:rPr lang="en-GB" err="1">
                <a:latin typeface="Cera Pro Black"/>
                <a:cs typeface="Arial"/>
              </a:rPr>
              <a:t>Metodologías</a:t>
            </a:r>
            <a:r>
              <a:rPr lang="en-GB">
                <a:latin typeface="Cera Pro Black"/>
                <a:cs typeface="Arial"/>
              </a:rPr>
              <a:t> de Seguridad</a:t>
            </a:r>
          </a:p>
        </p:txBody>
      </p:sp>
      <p:sp>
        <p:nvSpPr>
          <p:cNvPr id="5" name="Footer Placeholder 4">
            <a:extLst>
              <a:ext uri="{FF2B5EF4-FFF2-40B4-BE49-F238E27FC236}">
                <a16:creationId xmlns:a16="http://schemas.microsoft.com/office/drawing/2014/main" id="{A409F968-6674-FE45-A0CA-273D8F41B0E1}"/>
              </a:ext>
            </a:extLst>
          </p:cNvPr>
          <p:cNvSpPr>
            <a:spLocks noGrp="1"/>
          </p:cNvSpPr>
          <p:nvPr>
            <p:ph type="ftr" sz="quarter" idx="13"/>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Cera Pro" pitchFamily="2" charset="0"/>
                <a:ea typeface="ＭＳ Ｐゴシック" charset="0"/>
              </a:rPr>
              <a:t>©2020 The LEGO Group.</a:t>
            </a:r>
            <a:endParaRPr kumimoji="0" lang="en-GB" sz="600" b="0" i="0" u="none" strike="noStrike" kern="1200" cap="none" spc="0" normalizeH="0" baseline="0" noProof="0">
              <a:ln>
                <a:noFill/>
              </a:ln>
              <a:solidFill>
                <a:srgbClr val="FFFFFF"/>
              </a:solidFill>
              <a:effectLst/>
              <a:uLnTx/>
              <a:uFillTx/>
              <a:latin typeface="Cera Pro" pitchFamily="2" charset="0"/>
              <a:ea typeface="ＭＳ Ｐゴシック" charset="0"/>
            </a:endParaRPr>
          </a:p>
        </p:txBody>
      </p:sp>
      <p:pic>
        <p:nvPicPr>
          <p:cNvPr id="10" name="Graphic 9">
            <a:extLst>
              <a:ext uri="{FF2B5EF4-FFF2-40B4-BE49-F238E27FC236}">
                <a16:creationId xmlns:a16="http://schemas.microsoft.com/office/drawing/2014/main" id="{BCACEB81-4F0E-6E46-9EB9-DEB888E42E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89875" y="1398596"/>
            <a:ext cx="711200" cy="901700"/>
          </a:xfrm>
          <a:prstGeom prst="rect">
            <a:avLst/>
          </a:prstGeom>
        </p:spPr>
      </p:pic>
      <p:pic>
        <p:nvPicPr>
          <p:cNvPr id="12" name="Graphic 11">
            <a:extLst>
              <a:ext uri="{FF2B5EF4-FFF2-40B4-BE49-F238E27FC236}">
                <a16:creationId xmlns:a16="http://schemas.microsoft.com/office/drawing/2014/main" id="{51223F98-3FBD-9E4D-B176-962F777D5DC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23075" y="2280401"/>
            <a:ext cx="1422400" cy="977900"/>
          </a:xfrm>
          <a:prstGeom prst="rect">
            <a:avLst/>
          </a:prstGeom>
        </p:spPr>
      </p:pic>
      <p:pic>
        <p:nvPicPr>
          <p:cNvPr id="14" name="Graphic 13">
            <a:extLst>
              <a:ext uri="{FF2B5EF4-FFF2-40B4-BE49-F238E27FC236}">
                <a16:creationId xmlns:a16="http://schemas.microsoft.com/office/drawing/2014/main" id="{026D9C1F-73FF-3E49-8C26-235AEF5EF3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71914" y="1769472"/>
            <a:ext cx="889000" cy="673100"/>
          </a:xfrm>
          <a:prstGeom prst="rect">
            <a:avLst/>
          </a:prstGeom>
        </p:spPr>
      </p:pic>
      <p:pic>
        <p:nvPicPr>
          <p:cNvPr id="16" name="Graphic 15">
            <a:extLst>
              <a:ext uri="{FF2B5EF4-FFF2-40B4-BE49-F238E27FC236}">
                <a16:creationId xmlns:a16="http://schemas.microsoft.com/office/drawing/2014/main" id="{E819F8BB-C3F2-AA49-B978-1519E42C5A6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41718" y="617624"/>
            <a:ext cx="1028700" cy="1168400"/>
          </a:xfrm>
          <a:prstGeom prst="rect">
            <a:avLst/>
          </a:prstGeom>
        </p:spPr>
      </p:pic>
    </p:spTree>
    <p:extLst>
      <p:ext uri="{BB962C8B-B14F-4D97-AF65-F5344CB8AC3E}">
        <p14:creationId xmlns:p14="http://schemas.microsoft.com/office/powerpoint/2010/main" val="10232094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15813" y="334644"/>
            <a:ext cx="7885262" cy="321242"/>
          </a:xfrm>
          <a:prstGeom prst="rect">
            <a:avLst/>
          </a:prstGeom>
        </p:spPr>
        <p:txBody>
          <a:bodyPr vert="horz" wrap="square" lIns="0" tIns="13335" rIns="0" bIns="0" rtlCol="0">
            <a:spAutoFit/>
          </a:bodyPr>
          <a:lstStyle/>
          <a:p>
            <a:pPr marL="94615">
              <a:lnSpc>
                <a:spcPct val="100000"/>
              </a:lnSpc>
              <a:spcBef>
                <a:spcPts val="105"/>
              </a:spcBef>
            </a:pPr>
            <a:r>
              <a:rPr u="none">
                <a:solidFill>
                  <a:schemeClr val="bg1"/>
                </a:solidFill>
              </a:rPr>
              <a:t>Los 4 principios de </a:t>
            </a:r>
            <a:r>
              <a:rPr u="none" spc="-5">
                <a:solidFill>
                  <a:schemeClr val="bg1"/>
                </a:solidFill>
              </a:rPr>
              <a:t>la </a:t>
            </a:r>
            <a:r>
              <a:rPr u="none">
                <a:solidFill>
                  <a:schemeClr val="bg1"/>
                </a:solidFill>
              </a:rPr>
              <a:t>Seguridad en</a:t>
            </a:r>
            <a:r>
              <a:rPr u="none" spc="-120">
                <a:solidFill>
                  <a:schemeClr val="bg1"/>
                </a:solidFill>
              </a:rPr>
              <a:t> </a:t>
            </a:r>
            <a:r>
              <a:rPr u="none">
                <a:solidFill>
                  <a:schemeClr val="bg1"/>
                </a:solidFill>
              </a:rPr>
              <a:t>LOM</a:t>
            </a:r>
          </a:p>
        </p:txBody>
      </p:sp>
      <p:grpSp>
        <p:nvGrpSpPr>
          <p:cNvPr id="12" name="Group 11">
            <a:extLst>
              <a:ext uri="{FF2B5EF4-FFF2-40B4-BE49-F238E27FC236}">
                <a16:creationId xmlns:a16="http://schemas.microsoft.com/office/drawing/2014/main" id="{9BB89A0A-DB84-4029-AFD6-DBFD9A9919E5}"/>
              </a:ext>
            </a:extLst>
          </p:cNvPr>
          <p:cNvGrpSpPr/>
          <p:nvPr/>
        </p:nvGrpSpPr>
        <p:grpSpPr>
          <a:xfrm>
            <a:off x="321468" y="1107444"/>
            <a:ext cx="8336757" cy="2771776"/>
            <a:chOff x="269074" y="934211"/>
            <a:chExt cx="8781962" cy="2891068"/>
          </a:xfrm>
        </p:grpSpPr>
        <p:sp>
          <p:nvSpPr>
            <p:cNvPr id="3" name="object 3"/>
            <p:cNvSpPr/>
            <p:nvPr/>
          </p:nvSpPr>
          <p:spPr>
            <a:xfrm>
              <a:off x="269074" y="934211"/>
              <a:ext cx="2161706" cy="2891068"/>
            </a:xfrm>
            <a:prstGeom prst="rect">
              <a:avLst/>
            </a:prstGeom>
            <a:blipFill>
              <a:blip r:embed="rId2"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4" name="object 4"/>
            <p:cNvSpPr/>
            <p:nvPr/>
          </p:nvSpPr>
          <p:spPr>
            <a:xfrm>
              <a:off x="4866132" y="941832"/>
              <a:ext cx="1950721" cy="2883446"/>
            </a:xfrm>
            <a:prstGeom prst="rect">
              <a:avLst/>
            </a:prstGeom>
            <a:blipFill>
              <a:blip r:embed="rId3"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 name="object 5"/>
            <p:cNvSpPr/>
            <p:nvPr/>
          </p:nvSpPr>
          <p:spPr>
            <a:xfrm>
              <a:off x="6906769" y="934211"/>
              <a:ext cx="2144267" cy="2891068"/>
            </a:xfrm>
            <a:prstGeom prst="rect">
              <a:avLst/>
            </a:prstGeom>
            <a:blipFill>
              <a:blip r:embed="rId4"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 name="object 6"/>
            <p:cNvSpPr/>
            <p:nvPr/>
          </p:nvSpPr>
          <p:spPr>
            <a:xfrm>
              <a:off x="2520696" y="934211"/>
              <a:ext cx="2255519" cy="2891068"/>
            </a:xfrm>
            <a:prstGeom prst="rect">
              <a:avLst/>
            </a:prstGeom>
            <a:blipFill>
              <a:blip r:embed="rId5" cstate="print"/>
              <a:stretch>
                <a:fillRect/>
              </a:stretch>
            </a:blipFill>
          </p:spPr>
          <p:txBody>
            <a:bodyPr wrap="square" lIns="0" tIns="0" rIns="0" bIns="0" rtlCol="0"/>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sz="1800" b="0" i="0" u="none" strike="noStrike" kern="1200" cap="none" spc="0" normalizeH="0" baseline="0" noProof="0">
                <a:ln>
                  <a:noFill/>
                </a:ln>
                <a:solidFill>
                  <a:srgbClr val="000000"/>
                </a:solidFill>
                <a:effectLst/>
                <a:uLnTx/>
                <a:uFillTx/>
                <a:latin typeface="Calibri" charset="0"/>
                <a:ea typeface="ＭＳ Ｐゴシック" charset="0"/>
              </a:endParaRPr>
            </a:p>
          </p:txBody>
        </p:sp>
      </p:grpSp>
      <p:sp>
        <p:nvSpPr>
          <p:cNvPr id="10" name="object 10"/>
          <p:cNvSpPr txBox="1">
            <a:spLocks noGrp="1"/>
          </p:cNvSpPr>
          <p:nvPr>
            <p:ph type="sldNum" sz="quarter" idx="7"/>
          </p:nvPr>
        </p:nvSpPr>
        <p:spPr>
          <a:prstGeom prst="rect">
            <a:avLst/>
          </a:prstGeom>
        </p:spPr>
        <p:txBody>
          <a:bodyPr vert="horz" wrap="square" lIns="0" tIns="12700" rIns="0" bIns="0" rtlCol="0">
            <a:spAutoFit/>
          </a:bodyPr>
          <a:lstStyle/>
          <a:p>
            <a:pPr marL="12700" marR="0" lvl="0" indent="0" algn="l" defTabSz="457200" rtl="0" eaLnBrk="1" fontAlgn="base" latinLnBrk="0" hangingPunct="1">
              <a:lnSpc>
                <a:spcPct val="100000"/>
              </a:lnSpc>
              <a:spcBef>
                <a:spcPts val="100"/>
              </a:spcBef>
              <a:spcAft>
                <a:spcPct val="0"/>
              </a:spcAft>
              <a:buClrTx/>
              <a:buSzTx/>
              <a:buFontTx/>
              <a:buNone/>
              <a:tabLst/>
              <a:defRPr/>
            </a:pPr>
            <a:r>
              <a:rPr kumimoji="0" sz="700" b="0" i="0" u="none" strike="noStrike" kern="1200" cap="none" spc="-10" normalizeH="0" baseline="0" noProof="0">
                <a:ln>
                  <a:noFill/>
                </a:ln>
                <a:solidFill>
                  <a:srgbClr val="7E7E7E"/>
                </a:solidFill>
                <a:effectLst/>
                <a:uLnTx/>
                <a:uFillTx/>
                <a:latin typeface="Verdana"/>
                <a:ea typeface="ＭＳ Ｐゴシック" charset="0"/>
              </a:rPr>
              <a:t>Page</a:t>
            </a:r>
            <a:r>
              <a:rPr kumimoji="0" sz="700" b="0" i="0" u="none" strike="noStrike" kern="1200" cap="none" spc="-70" normalizeH="0" baseline="0" noProof="0">
                <a:ln>
                  <a:noFill/>
                </a:ln>
                <a:solidFill>
                  <a:srgbClr val="7E7E7E"/>
                </a:solidFill>
                <a:effectLst/>
                <a:uLnTx/>
                <a:uFillTx/>
                <a:latin typeface="Verdana"/>
                <a:ea typeface="ＭＳ Ｐゴシック" charset="0"/>
              </a:rPr>
              <a:t> </a:t>
            </a:r>
            <a:r>
              <a:rPr kumimoji="0" sz="700" b="0" i="0" u="none" strike="noStrike" kern="1200" cap="none" spc="-5" normalizeH="0" baseline="0" noProof="0">
                <a:ln>
                  <a:noFill/>
                </a:ln>
                <a:solidFill>
                  <a:srgbClr val="7E7E7E"/>
                </a:solidFill>
                <a:effectLst/>
                <a:uLnTx/>
                <a:uFillTx/>
                <a:latin typeface="Verdana"/>
                <a:ea typeface="ＭＳ Ｐゴシック" charset="0"/>
              </a:rPr>
              <a:t>13</a:t>
            </a:r>
          </a:p>
        </p:txBody>
      </p:sp>
      <p:sp>
        <p:nvSpPr>
          <p:cNvPr id="13" name="Footer Placeholder 4">
            <a:extLst>
              <a:ext uri="{FF2B5EF4-FFF2-40B4-BE49-F238E27FC236}">
                <a16:creationId xmlns:a16="http://schemas.microsoft.com/office/drawing/2014/main" id="{461A8B82-B038-44B3-9FF1-0250782FD40B}"/>
              </a:ext>
            </a:extLst>
          </p:cNvPr>
          <p:cNvSpPr txBox="1">
            <a:spLocks/>
          </p:cNvSpPr>
          <p:nvPr/>
        </p:nvSpPr>
        <p:spPr>
          <a:xfrm>
            <a:off x="5514975" y="4817271"/>
            <a:ext cx="3086100" cy="274637"/>
          </a:xfrm>
          <a:prstGeom prst="rect">
            <a:avLst/>
          </a:prstGeom>
        </p:spPr>
        <p:txBody>
          <a:bodyPr/>
          <a:ls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Cera Pro" pitchFamily="2" charset="0"/>
                <a:ea typeface="ＭＳ Ｐゴシック" charset="0"/>
              </a:rPr>
              <a:t>©2020 The LEGO Group.</a:t>
            </a:r>
            <a:endParaRPr kumimoji="0" lang="en-GB" sz="600" b="0" i="0" u="none" strike="noStrike" kern="1200" cap="none" spc="0" normalizeH="0" baseline="0" noProof="0">
              <a:ln>
                <a:noFill/>
              </a:ln>
              <a:solidFill>
                <a:srgbClr val="FFFFFF"/>
              </a:solidFill>
              <a:effectLst/>
              <a:uLnTx/>
              <a:uFillTx/>
              <a:latin typeface="Cera Pro" pitchFamily="2" charset="0"/>
              <a:ea typeface="ＭＳ Ｐゴシック" charset="0"/>
            </a:endParaRPr>
          </a:p>
        </p:txBody>
      </p:sp>
    </p:spTree>
    <p:extLst>
      <p:ext uri="{BB962C8B-B14F-4D97-AF65-F5344CB8AC3E}">
        <p14:creationId xmlns:p14="http://schemas.microsoft.com/office/powerpoint/2010/main" val="14555175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065FB4F-9209-144E-BB58-106BE5C2606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516575" y="1989077"/>
            <a:ext cx="214560" cy="308429"/>
          </a:xfrm>
          <a:prstGeom prst="rect">
            <a:avLst/>
          </a:prstGeom>
        </p:spPr>
      </p:pic>
      <p:sp>
        <p:nvSpPr>
          <p:cNvPr id="2" name="Title 1">
            <a:extLst>
              <a:ext uri="{FF2B5EF4-FFF2-40B4-BE49-F238E27FC236}">
                <a16:creationId xmlns:a16="http://schemas.microsoft.com/office/drawing/2014/main" id="{5D5C3574-F15F-804A-8A00-3AB38AFE5706}"/>
              </a:ext>
            </a:extLst>
          </p:cNvPr>
          <p:cNvSpPr>
            <a:spLocks noGrp="1"/>
          </p:cNvSpPr>
          <p:nvPr>
            <p:ph type="title"/>
          </p:nvPr>
        </p:nvSpPr>
        <p:spPr>
          <a:xfrm>
            <a:off x="434565" y="144128"/>
            <a:ext cx="8167264" cy="1679072"/>
          </a:xfrm>
        </p:spPr>
        <p:txBody>
          <a:bodyPr/>
          <a:lstStyle/>
          <a:p>
            <a:pPr algn="ctr"/>
            <a:r>
              <a:rPr lang="es-MX" sz="1800" u="sng">
                <a:ea typeface="+mj-lt"/>
                <a:cs typeface="+mj-lt"/>
              </a:rPr>
              <a:t>El principal objetivo del concepto </a:t>
            </a:r>
            <a:r>
              <a:rPr lang="es-MX" sz="1800" b="1" u="sng">
                <a:solidFill>
                  <a:srgbClr val="FF0000"/>
                </a:solidFill>
                <a:ea typeface="+mj-lt"/>
                <a:cs typeface="+mj-lt"/>
              </a:rPr>
              <a:t>PARA</a:t>
            </a:r>
            <a:r>
              <a:rPr lang="es-MX" sz="1800" b="1" u="sng">
                <a:ea typeface="+mj-lt"/>
                <a:cs typeface="+mj-lt"/>
              </a:rPr>
              <a:t>, </a:t>
            </a:r>
            <a:r>
              <a:rPr lang="es-MX" sz="1800" b="1" u="sng">
                <a:solidFill>
                  <a:srgbClr val="00B0F0"/>
                </a:solidFill>
                <a:ea typeface="+mj-lt"/>
                <a:cs typeface="+mj-lt"/>
              </a:rPr>
              <a:t>AVISA</a:t>
            </a:r>
            <a:r>
              <a:rPr lang="es-MX" sz="1800" b="1" u="sng">
                <a:ea typeface="+mj-lt"/>
                <a:cs typeface="+mj-lt"/>
              </a:rPr>
              <a:t> &amp; </a:t>
            </a:r>
            <a:r>
              <a:rPr lang="es-MX" sz="1800" b="1" u="sng">
                <a:solidFill>
                  <a:schemeClr val="accent2"/>
                </a:solidFill>
                <a:ea typeface="+mj-lt"/>
                <a:cs typeface="+mj-lt"/>
              </a:rPr>
              <a:t>ESPERA</a:t>
            </a:r>
            <a:r>
              <a:rPr lang="es-MX" sz="1800" u="sng">
                <a:ea typeface="+mj-lt"/>
                <a:cs typeface="+mj-lt"/>
              </a:rPr>
              <a:t> es </a:t>
            </a:r>
            <a:r>
              <a:rPr lang="es-MX" sz="1800" b="1" u="sng">
                <a:ea typeface="+mj-lt"/>
                <a:cs typeface="+mj-lt"/>
              </a:rPr>
              <a:t>reducir y eliminar condiciones de riesgo y actos inseguros</a:t>
            </a:r>
            <a:r>
              <a:rPr lang="es-MX" sz="1800" u="sng">
                <a:ea typeface="+mj-lt"/>
                <a:cs typeface="+mj-lt"/>
              </a:rPr>
              <a:t> en el lugar de trabajo, para de esta forma evitar incidentes de Seguridad.</a:t>
            </a:r>
            <a:r>
              <a:rPr lang="es-MX" sz="1800" u="sng">
                <a:latin typeface="Cera Pro Black"/>
                <a:ea typeface="+mj-lt"/>
                <a:cs typeface="Arial"/>
              </a:rPr>
              <a:t> </a:t>
            </a:r>
            <a:br>
              <a:rPr lang="es-MX" sz="1200">
                <a:latin typeface="Cera Pro Black"/>
                <a:ea typeface="+mj-lt"/>
                <a:cs typeface="Arial"/>
              </a:rPr>
            </a:br>
            <a:br>
              <a:rPr lang="es-MX" sz="1200">
                <a:latin typeface="Cera Pro Black"/>
                <a:ea typeface="+mj-lt"/>
                <a:cs typeface="Arial"/>
              </a:rPr>
            </a:br>
            <a:endParaRPr lang="es-MX" sz="1200" b="1" strike="sngStrike">
              <a:latin typeface="Cera Pro"/>
              <a:ea typeface="+mj-lt"/>
              <a:cs typeface="Arial"/>
            </a:endParaRPr>
          </a:p>
        </p:txBody>
      </p:sp>
      <p:sp>
        <p:nvSpPr>
          <p:cNvPr id="3" name="Slide Number Placeholder 2">
            <a:extLst>
              <a:ext uri="{FF2B5EF4-FFF2-40B4-BE49-F238E27FC236}">
                <a16:creationId xmlns:a16="http://schemas.microsoft.com/office/drawing/2014/main" id="{0302E7F6-E5E9-B242-AEF2-A79218191D50}"/>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FFFFFF">
                    <a:lumMod val="65000"/>
                  </a:srgbClr>
                </a:solidFill>
                <a:effectLst/>
                <a:uLnTx/>
                <a:uFillTx/>
                <a:latin typeface="Cera Pro" pitchFamily="2" charset="0"/>
                <a:cs typeface="Arial" charset="0"/>
              </a:rPr>
              <a:t>Page </a:t>
            </a:r>
            <a:fld id="{59C479F0-10A2-9F40-AAC5-129E45E74B8F}" type="slidenum">
              <a:rPr kumimoji="0" lang="en-GB" sz="600" b="0" i="0" u="none" strike="noStrike" kern="1200" cap="none" spc="0" normalizeH="0" baseline="0" noProof="0" smtClean="0">
                <a:ln>
                  <a:noFill/>
                </a:ln>
                <a:solidFill>
                  <a:srgbClr val="FFFFFF">
                    <a:lumMod val="65000"/>
                  </a:srgbClr>
                </a:solidFill>
                <a:effectLst/>
                <a:uLnTx/>
                <a:uFillTx/>
                <a:latin typeface="Cera Pro" pitchFamily="2" charset="0"/>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5</a:t>
            </a:fld>
            <a:endParaRPr kumimoji="0" lang="en-GB" sz="600" b="0" i="0" u="none" strike="noStrike" kern="1200" cap="none" spc="0" normalizeH="0" baseline="0" noProof="0">
              <a:ln>
                <a:noFill/>
              </a:ln>
              <a:solidFill>
                <a:srgbClr val="FFFFFF">
                  <a:lumMod val="65000"/>
                </a:srgbClr>
              </a:solidFill>
              <a:effectLst/>
              <a:uLnTx/>
              <a:uFillTx/>
              <a:latin typeface="Cera Pro" pitchFamily="2" charset="0"/>
              <a:cs typeface="Arial" charset="0"/>
            </a:endParaRPr>
          </a:p>
        </p:txBody>
      </p:sp>
      <p:sp>
        <p:nvSpPr>
          <p:cNvPr id="4" name="Footer Placeholder 3">
            <a:extLst>
              <a:ext uri="{FF2B5EF4-FFF2-40B4-BE49-F238E27FC236}">
                <a16:creationId xmlns:a16="http://schemas.microsoft.com/office/drawing/2014/main" id="{0AA023C1-03BB-3B48-A6F2-DAFFBCA2BB05}"/>
              </a:ext>
            </a:extLst>
          </p:cNvPr>
          <p:cNvSpPr>
            <a:spLocks noGrp="1"/>
          </p:cNvSpPr>
          <p:nvPr>
            <p:ph type="ftr" sz="quarter"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lumMod val="65000"/>
                  </a:srgbClr>
                </a:solidFill>
                <a:effectLst/>
                <a:uLnTx/>
                <a:uFillTx/>
                <a:latin typeface="Cera Pro" pitchFamily="2" charset="0"/>
                <a:ea typeface="ＭＳ Ｐゴシック" charset="0"/>
              </a:rPr>
              <a:t>©2020 The LEGO Group.</a:t>
            </a:r>
            <a:endParaRPr kumimoji="0" lang="en-GB" sz="600" b="0" i="0" u="none" strike="noStrike" kern="1200" cap="none" spc="0" normalizeH="0" baseline="0" noProof="0">
              <a:ln>
                <a:noFill/>
              </a:ln>
              <a:solidFill>
                <a:srgbClr val="FFFFFF">
                  <a:lumMod val="65000"/>
                </a:srgbClr>
              </a:solidFill>
              <a:effectLst/>
              <a:uLnTx/>
              <a:uFillTx/>
              <a:latin typeface="Cera Pro" pitchFamily="2" charset="0"/>
              <a:ea typeface="ＭＳ Ｐゴシック" charset="0"/>
            </a:endParaRPr>
          </a:p>
        </p:txBody>
      </p:sp>
      <p:sp>
        <p:nvSpPr>
          <p:cNvPr id="8" name="TextBox 7">
            <a:extLst>
              <a:ext uri="{FF2B5EF4-FFF2-40B4-BE49-F238E27FC236}">
                <a16:creationId xmlns:a16="http://schemas.microsoft.com/office/drawing/2014/main" id="{E7666E9F-C4FA-9B46-9686-9B791DF685B3}"/>
              </a:ext>
            </a:extLst>
          </p:cNvPr>
          <p:cNvSpPr txBox="1"/>
          <p:nvPr/>
        </p:nvSpPr>
        <p:spPr>
          <a:xfrm>
            <a:off x="1507431" y="2087680"/>
            <a:ext cx="214560" cy="184666"/>
          </a:xfrm>
          <a:prstGeom prst="rect">
            <a:avLst/>
          </a:prstGeom>
          <a:noFill/>
          <a:ln>
            <a:noFill/>
          </a:ln>
        </p:spPr>
        <p:txBody>
          <a:bodyPr wrap="square" lIns="0" tIns="0" rIns="0" bIns="0"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ra Pro Black" pitchFamily="2" charset="0"/>
                <a:ea typeface="ＭＳ Ｐゴシック" charset="0"/>
              </a:rPr>
              <a:t>1</a:t>
            </a:r>
          </a:p>
        </p:txBody>
      </p:sp>
      <p:pic>
        <p:nvPicPr>
          <p:cNvPr id="14" name="Picture 13">
            <a:extLst>
              <a:ext uri="{FF2B5EF4-FFF2-40B4-BE49-F238E27FC236}">
                <a16:creationId xmlns:a16="http://schemas.microsoft.com/office/drawing/2014/main" id="{FAFDB09A-3804-AD44-988A-72A2F907EA7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41487" y="2044101"/>
            <a:ext cx="214560" cy="308429"/>
          </a:xfrm>
          <a:prstGeom prst="rect">
            <a:avLst/>
          </a:prstGeom>
        </p:spPr>
      </p:pic>
      <p:pic>
        <p:nvPicPr>
          <p:cNvPr id="17" name="Picture 16">
            <a:extLst>
              <a:ext uri="{FF2B5EF4-FFF2-40B4-BE49-F238E27FC236}">
                <a16:creationId xmlns:a16="http://schemas.microsoft.com/office/drawing/2014/main" id="{03E6738B-46A5-0E48-9C92-4DBC59BD714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966399" y="2044100"/>
            <a:ext cx="214560" cy="308429"/>
          </a:xfrm>
          <a:prstGeom prst="rect">
            <a:avLst/>
          </a:prstGeom>
          <a:solidFill>
            <a:schemeClr val="accent2"/>
          </a:solidFill>
          <a:ln>
            <a:solidFill>
              <a:schemeClr val="accent2"/>
            </a:solidFill>
          </a:ln>
        </p:spPr>
      </p:pic>
      <p:sp>
        <p:nvSpPr>
          <p:cNvPr id="20" name="Off-page Connector 19">
            <a:extLst>
              <a:ext uri="{FF2B5EF4-FFF2-40B4-BE49-F238E27FC236}">
                <a16:creationId xmlns:a16="http://schemas.microsoft.com/office/drawing/2014/main" id="{29DB1304-3A6F-4A40-B6CB-1E1380767C5D}"/>
              </a:ext>
            </a:extLst>
          </p:cNvPr>
          <p:cNvSpPr/>
          <p:nvPr/>
        </p:nvSpPr>
        <p:spPr>
          <a:xfrm>
            <a:off x="368564" y="2442389"/>
            <a:ext cx="2492295" cy="790911"/>
          </a:xfrm>
          <a:prstGeom prst="flowChartOffpageConnector">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500" b="1" i="0" u="none" strike="noStrike" kern="1200" cap="none" spc="0" normalizeH="0" baseline="0" noProof="0">
                <a:ln>
                  <a:noFill/>
                </a:ln>
                <a:solidFill>
                  <a:srgbClr val="000000"/>
                </a:solidFill>
                <a:effectLst/>
                <a:uLnTx/>
                <a:uFillTx/>
                <a:latin typeface="Cera Pro"/>
              </a:rPr>
              <a:t>PARA</a:t>
            </a:r>
          </a:p>
          <a:p>
            <a:pPr algn="ctr">
              <a:defRPr/>
            </a:pPr>
            <a:r>
              <a:rPr kumimoji="0" lang="en-GB" sz="1000" b="0" i="0" u="none" strike="noStrike" kern="1200" cap="none" spc="0" normalizeH="0" baseline="0" noProof="0" err="1">
                <a:ln>
                  <a:noFill/>
                </a:ln>
                <a:solidFill>
                  <a:srgbClr val="000000"/>
                </a:solidFill>
                <a:effectLst/>
                <a:uLnTx/>
                <a:uFillTx/>
                <a:latin typeface="Cera Pro"/>
              </a:rPr>
              <a:t>Todas</a:t>
            </a:r>
            <a:r>
              <a:rPr kumimoji="0" lang="en-GB" sz="1000" b="0" i="0" u="none" strike="noStrike" kern="1200" cap="none" spc="0" normalizeH="0" baseline="0" noProof="0">
                <a:ln>
                  <a:noFill/>
                </a:ln>
                <a:solidFill>
                  <a:srgbClr val="000000"/>
                </a:solidFill>
                <a:effectLst/>
                <a:uLnTx/>
                <a:uFillTx/>
                <a:latin typeface="Cera Pro"/>
              </a:rPr>
              <a:t> las </a:t>
            </a:r>
            <a:r>
              <a:rPr kumimoji="0" lang="en-GB" sz="1000" b="0" i="0" u="none" strike="noStrike" kern="1200" cap="none" spc="0" normalizeH="0" baseline="0" noProof="0" err="1">
                <a:ln>
                  <a:noFill/>
                </a:ln>
                <a:solidFill>
                  <a:srgbClr val="000000"/>
                </a:solidFill>
                <a:effectLst/>
                <a:uLnTx/>
                <a:uFillTx/>
                <a:latin typeface="Cera Pro"/>
              </a:rPr>
              <a:t>actividades</a:t>
            </a:r>
            <a:r>
              <a:rPr lang="en-GB" sz="1000">
                <a:solidFill>
                  <a:srgbClr val="000000"/>
                </a:solidFill>
                <a:latin typeface="Cera Pro"/>
              </a:rPr>
              <a:t> </a:t>
            </a:r>
            <a:r>
              <a:rPr lang="en-GB" sz="1000" i="1" u="sng">
                <a:solidFill>
                  <a:schemeClr val="accent3">
                    <a:lumMod val="75000"/>
                  </a:schemeClr>
                </a:solidFill>
                <a:latin typeface="Cera Pro"/>
              </a:rPr>
              <a:t>ante </a:t>
            </a:r>
            <a:r>
              <a:rPr lang="en-GB" sz="1000" i="1" u="sng" err="1">
                <a:solidFill>
                  <a:schemeClr val="accent3">
                    <a:lumMod val="75000"/>
                  </a:schemeClr>
                </a:solidFill>
                <a:latin typeface="Cera Pro"/>
              </a:rPr>
              <a:t>una</a:t>
            </a:r>
            <a:r>
              <a:rPr lang="en-GB" sz="1000" i="1" u="sng">
                <a:solidFill>
                  <a:schemeClr val="accent3">
                    <a:lumMod val="75000"/>
                  </a:schemeClr>
                </a:solidFill>
                <a:latin typeface="Cera Pro"/>
              </a:rPr>
              <a:t> </a:t>
            </a:r>
            <a:r>
              <a:rPr lang="en-GB" sz="1000" i="1" u="sng" err="1">
                <a:solidFill>
                  <a:schemeClr val="accent3">
                    <a:lumMod val="75000"/>
                  </a:schemeClr>
                </a:solidFill>
                <a:latin typeface="Cera Pro"/>
              </a:rPr>
              <a:t>condición</a:t>
            </a:r>
            <a:r>
              <a:rPr lang="en-GB" sz="1000" i="1" u="sng">
                <a:solidFill>
                  <a:schemeClr val="accent3">
                    <a:lumMod val="75000"/>
                  </a:schemeClr>
                </a:solidFill>
                <a:latin typeface="Cera Pro"/>
              </a:rPr>
              <a:t>/</a:t>
            </a:r>
            <a:r>
              <a:rPr lang="en-GB" sz="1000" i="1" u="sng" err="1">
                <a:solidFill>
                  <a:schemeClr val="accent3">
                    <a:lumMod val="75000"/>
                  </a:schemeClr>
                </a:solidFill>
                <a:latin typeface="Cera Pro"/>
              </a:rPr>
              <a:t>acto</a:t>
            </a:r>
            <a:r>
              <a:rPr lang="en-GB" sz="1000" i="1" u="sng">
                <a:solidFill>
                  <a:schemeClr val="accent3">
                    <a:lumMod val="75000"/>
                  </a:schemeClr>
                </a:solidFill>
                <a:latin typeface="Cera Pro"/>
              </a:rPr>
              <a:t> </a:t>
            </a:r>
            <a:r>
              <a:rPr lang="en-GB" sz="1000" i="1" u="sng" err="1">
                <a:solidFill>
                  <a:schemeClr val="accent3">
                    <a:lumMod val="75000"/>
                  </a:schemeClr>
                </a:solidFill>
                <a:latin typeface="Cera Pro"/>
              </a:rPr>
              <a:t>inseguro</a:t>
            </a:r>
            <a:r>
              <a:rPr lang="en-GB" sz="1000" i="1" u="sng">
                <a:solidFill>
                  <a:schemeClr val="accent3">
                    <a:lumMod val="75000"/>
                  </a:schemeClr>
                </a:solidFill>
                <a:latin typeface="Cera Pro"/>
              </a:rPr>
              <a:t> </a:t>
            </a:r>
            <a:endParaRPr kumimoji="0" lang="en-GB" sz="1000" b="0" i="1" u="sng" strike="noStrike" kern="1200" cap="none" spc="0" normalizeH="0" baseline="0" noProof="0">
              <a:ln>
                <a:noFill/>
              </a:ln>
              <a:solidFill>
                <a:schemeClr val="accent3">
                  <a:lumMod val="75000"/>
                </a:schemeClr>
              </a:solidFill>
              <a:effectLst/>
              <a:uLnTx/>
              <a:uFillTx/>
              <a:latin typeface="Cera Pro Light" pitchFamily="2" charset="0"/>
              <a:ea typeface="+mn-ea"/>
              <a:cs typeface="+mn-cs"/>
            </a:endParaRPr>
          </a:p>
        </p:txBody>
      </p:sp>
      <p:sp>
        <p:nvSpPr>
          <p:cNvPr id="22" name="Rectangle 21">
            <a:extLst>
              <a:ext uri="{FF2B5EF4-FFF2-40B4-BE49-F238E27FC236}">
                <a16:creationId xmlns:a16="http://schemas.microsoft.com/office/drawing/2014/main" id="{0352A9F9-ACBA-D940-8D46-56FFF66B6DFB}"/>
              </a:ext>
            </a:extLst>
          </p:cNvPr>
          <p:cNvSpPr/>
          <p:nvPr/>
        </p:nvSpPr>
        <p:spPr>
          <a:xfrm>
            <a:off x="368564" y="3392238"/>
            <a:ext cx="2492097" cy="12385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000" tIns="81000" rIns="27000" bIns="27000" numCol="1" spcCol="0" rtlCol="0" fromWordArt="0" anchor="t" anchorCtr="0" forceAA="0" compatLnSpc="1">
            <a:prstTxWarp prst="textNoShape">
              <a:avLst/>
            </a:prstTxWarp>
            <a:noAutofit/>
          </a:bodyPr>
          <a:lstStyle/>
          <a:p>
            <a:pPr lvl="1">
              <a:defRPr/>
            </a:pPr>
            <a:r>
              <a:rPr kumimoji="0" lang="es-MX" sz="1100" i="0" u="none" strike="noStrike" kern="1200" cap="none" spc="0" normalizeH="0" baseline="0" noProof="0">
                <a:ln>
                  <a:noFill/>
                </a:ln>
                <a:solidFill>
                  <a:srgbClr val="FFFFFF"/>
                </a:solidFill>
                <a:effectLst/>
                <a:uLnTx/>
                <a:uFillTx/>
                <a:latin typeface="Cera Pro"/>
              </a:rPr>
              <a:t>Si vemos que hay una</a:t>
            </a:r>
            <a:r>
              <a:rPr lang="es-MX" sz="1100">
                <a:solidFill>
                  <a:srgbClr val="FFFFFF"/>
                </a:solidFill>
                <a:latin typeface="Cera Pro"/>
              </a:rPr>
              <a:t> </a:t>
            </a:r>
            <a:r>
              <a:rPr kumimoji="0" lang="es-MX" sz="1100" i="0" u="none" strike="noStrike" kern="1200" cap="none" spc="0" normalizeH="0" baseline="0" noProof="0">
                <a:ln>
                  <a:noFill/>
                </a:ln>
                <a:solidFill>
                  <a:srgbClr val="FFFFFF"/>
                </a:solidFill>
                <a:effectLst/>
                <a:uLnTx/>
                <a:uFillTx/>
                <a:latin typeface="Cera Pro"/>
              </a:rPr>
              <a:t> actividad</a:t>
            </a:r>
            <a:r>
              <a:rPr lang="es-MX" sz="1100">
                <a:solidFill>
                  <a:srgbClr val="FFFFFF"/>
                </a:solidFill>
                <a:latin typeface="Cera Pro"/>
              </a:rPr>
              <a:t> </a:t>
            </a:r>
            <a:r>
              <a:rPr kumimoji="0" lang="es-MX" sz="1100" i="0" u="none" strike="noStrike" kern="1200" cap="none" spc="0" normalizeH="0" baseline="0" noProof="0">
                <a:ln>
                  <a:noFill/>
                </a:ln>
                <a:solidFill>
                  <a:srgbClr val="FFFFFF"/>
                </a:solidFill>
                <a:effectLst/>
                <a:uLnTx/>
                <a:uFillTx/>
                <a:latin typeface="Cera Pro"/>
              </a:rPr>
              <a:t> en la que</a:t>
            </a:r>
            <a:r>
              <a:rPr lang="es-MX" sz="1100">
                <a:solidFill>
                  <a:srgbClr val="FFFFFF"/>
                </a:solidFill>
                <a:latin typeface="Cera Pro"/>
              </a:rPr>
              <a:t> </a:t>
            </a:r>
            <a:r>
              <a:rPr kumimoji="0" lang="es-MX" sz="1100" i="0" u="none" strike="noStrike" kern="1200" cap="none" spc="0" normalizeH="0" baseline="0" noProof="0">
                <a:ln>
                  <a:noFill/>
                </a:ln>
                <a:solidFill>
                  <a:srgbClr val="FFFFFF"/>
                </a:solidFill>
                <a:effectLst/>
                <a:uLnTx/>
                <a:uFillTx/>
                <a:latin typeface="Cera Pro"/>
              </a:rPr>
              <a:t> exista algún riesgo</a:t>
            </a:r>
            <a:r>
              <a:rPr lang="es-MX" sz="1100">
                <a:solidFill>
                  <a:srgbClr val="FFFFFF"/>
                </a:solidFill>
                <a:latin typeface="Cera Pro"/>
              </a:rPr>
              <a:t> </a:t>
            </a:r>
            <a:r>
              <a:rPr kumimoji="0" lang="es-MX" sz="1100" i="0" u="none" strike="noStrike" kern="1200" cap="none" spc="0" normalizeH="0" baseline="0" noProof="0">
                <a:ln>
                  <a:noFill/>
                </a:ln>
                <a:solidFill>
                  <a:srgbClr val="FFFFFF"/>
                </a:solidFill>
                <a:effectLst/>
                <a:uLnTx/>
                <a:uFillTx/>
                <a:latin typeface="Cera Pro"/>
              </a:rPr>
              <a:t> tenemos la </a:t>
            </a:r>
            <a:r>
              <a:rPr lang="es-MX" sz="1100">
                <a:solidFill>
                  <a:srgbClr val="FFFFFF"/>
                </a:solidFill>
                <a:latin typeface="Cera Pro"/>
              </a:rPr>
              <a:t>responsabilidad de detenerla</a:t>
            </a:r>
            <a:endParaRPr lang="en-US" sz="1100">
              <a:solidFill>
                <a:srgbClr val="FFFFFF"/>
              </a:solidFill>
              <a:latin typeface="Cera Pro"/>
            </a:endParaRPr>
          </a:p>
          <a:p>
            <a:pPr lvl="1">
              <a:defRPr/>
            </a:pPr>
            <a:r>
              <a:rPr lang="es-MX" sz="1100">
                <a:solidFill>
                  <a:srgbClr val="FFFFFF"/>
                </a:solidFill>
                <a:latin typeface="Cera Pro"/>
              </a:rPr>
              <a:t>(</a:t>
            </a:r>
            <a:r>
              <a:rPr lang="es-MX" sz="1100" err="1">
                <a:solidFill>
                  <a:srgbClr val="FFFFFF"/>
                </a:solidFill>
                <a:latin typeface="Cera Pro"/>
              </a:rPr>
              <a:t>Ganchar</a:t>
            </a:r>
            <a:r>
              <a:rPr lang="es-MX" sz="1100">
                <a:solidFill>
                  <a:srgbClr val="FFFFFF"/>
                </a:solidFill>
                <a:latin typeface="Cera Pro"/>
              </a:rPr>
              <a:t> o dejar caja).</a:t>
            </a:r>
          </a:p>
          <a:p>
            <a:pPr lvl="1">
              <a:defRPr/>
            </a:pPr>
            <a:endParaRPr lang="es-MX" sz="1100">
              <a:solidFill>
                <a:srgbClr val="FFFFFF"/>
              </a:solidFill>
              <a:latin typeface="Cera Pro"/>
            </a:endParaRPr>
          </a:p>
        </p:txBody>
      </p:sp>
      <p:sp>
        <p:nvSpPr>
          <p:cNvPr id="25" name="TextBox 24">
            <a:extLst>
              <a:ext uri="{FF2B5EF4-FFF2-40B4-BE49-F238E27FC236}">
                <a16:creationId xmlns:a16="http://schemas.microsoft.com/office/drawing/2014/main" id="{82456588-B413-CB49-9DAE-4C9E809C2093}"/>
              </a:ext>
            </a:extLst>
          </p:cNvPr>
          <p:cNvSpPr txBox="1"/>
          <p:nvPr/>
        </p:nvSpPr>
        <p:spPr>
          <a:xfrm>
            <a:off x="4241487" y="2123400"/>
            <a:ext cx="214560" cy="184666"/>
          </a:xfrm>
          <a:prstGeom prst="rect">
            <a:avLst/>
          </a:prstGeom>
          <a:noFill/>
          <a:ln>
            <a:noFill/>
          </a:ln>
        </p:spPr>
        <p:txBody>
          <a:bodyPr wrap="square" lIns="0" tIns="0" rIns="0" bIns="0"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ra Pro Black" pitchFamily="2" charset="0"/>
                <a:ea typeface="ＭＳ Ｐゴシック" charset="0"/>
              </a:rPr>
              <a:t>2</a:t>
            </a:r>
          </a:p>
        </p:txBody>
      </p:sp>
      <p:sp>
        <p:nvSpPr>
          <p:cNvPr id="26" name="Off-page Connector 25">
            <a:extLst>
              <a:ext uri="{FF2B5EF4-FFF2-40B4-BE49-F238E27FC236}">
                <a16:creationId xmlns:a16="http://schemas.microsoft.com/office/drawing/2014/main" id="{BB6C79C2-D29E-7B42-AFDE-F29A49A79820}"/>
              </a:ext>
            </a:extLst>
          </p:cNvPr>
          <p:cNvSpPr/>
          <p:nvPr/>
        </p:nvSpPr>
        <p:spPr>
          <a:xfrm>
            <a:off x="3102620" y="2442390"/>
            <a:ext cx="2492295" cy="790912"/>
          </a:xfrm>
          <a:prstGeom prst="flowChartOffpageConnector">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500" b="1" i="0" u="none" strike="noStrike" kern="1200" cap="none" spc="0" normalizeH="0" baseline="0" noProof="0">
                <a:ln>
                  <a:noFill/>
                </a:ln>
                <a:solidFill>
                  <a:srgbClr val="000000"/>
                </a:solidFill>
                <a:effectLst/>
                <a:uLnTx/>
                <a:uFillTx/>
                <a:latin typeface="Cera Pro"/>
              </a:rPr>
              <a:t>AVISA</a:t>
            </a:r>
          </a:p>
          <a:p>
            <a:pPr algn="ctr">
              <a:defRPr/>
            </a:pPr>
            <a:r>
              <a:rPr kumimoji="0" lang="en-GB" sz="1000" b="0" i="0" u="none" strike="noStrike" kern="1200" cap="none" spc="0" normalizeH="0" baseline="0" noProof="0">
                <a:ln>
                  <a:noFill/>
                </a:ln>
                <a:solidFill>
                  <a:srgbClr val="000000"/>
                </a:solidFill>
                <a:effectLst/>
                <a:uLnTx/>
                <a:uFillTx/>
                <a:latin typeface="Cera Pro"/>
              </a:rPr>
              <a:t>Al </a:t>
            </a:r>
            <a:r>
              <a:rPr kumimoji="0" lang="en-GB" sz="1000" b="0" i="0" u="none" strike="noStrike" kern="1200" cap="none" spc="0" normalizeH="0" baseline="0" noProof="0" err="1">
                <a:ln>
                  <a:noFill/>
                </a:ln>
                <a:solidFill>
                  <a:srgbClr val="000000"/>
                </a:solidFill>
                <a:effectLst/>
                <a:uLnTx/>
                <a:uFillTx/>
                <a:latin typeface="Cera Pro"/>
              </a:rPr>
              <a:t>líder</a:t>
            </a:r>
            <a:r>
              <a:rPr kumimoji="0" lang="en-GB" sz="1000" b="0" i="0" u="none" strike="noStrike" kern="1200" cap="none" spc="0" normalizeH="0" baseline="0" noProof="0">
                <a:ln>
                  <a:noFill/>
                </a:ln>
                <a:solidFill>
                  <a:srgbClr val="000000"/>
                </a:solidFill>
                <a:effectLst/>
                <a:uLnTx/>
                <a:uFillTx/>
                <a:latin typeface="Cera Pro"/>
              </a:rPr>
              <a:t> para </a:t>
            </a:r>
            <a:r>
              <a:rPr kumimoji="0" lang="en-GB" sz="1000" b="0" i="0" u="none" strike="noStrike" kern="1200" cap="none" spc="0" normalizeH="0" baseline="0" noProof="0" err="1">
                <a:ln>
                  <a:noFill/>
                </a:ln>
                <a:solidFill>
                  <a:srgbClr val="000000"/>
                </a:solidFill>
                <a:effectLst/>
                <a:uLnTx/>
                <a:uFillTx/>
                <a:latin typeface="Cera Pro"/>
              </a:rPr>
              <a:t>recibir</a:t>
            </a:r>
            <a:r>
              <a:rPr kumimoji="0" lang="en-GB" sz="1000" b="0" i="0" u="none" strike="noStrike" kern="1200" cap="none" spc="0" normalizeH="0" baseline="0" noProof="0">
                <a:ln>
                  <a:noFill/>
                </a:ln>
                <a:solidFill>
                  <a:srgbClr val="000000"/>
                </a:solidFill>
                <a:effectLst/>
                <a:uLnTx/>
                <a:uFillTx/>
                <a:latin typeface="Cera Pro"/>
              </a:rPr>
              <a:t> </a:t>
            </a:r>
            <a:r>
              <a:rPr kumimoji="0" lang="en-GB" sz="1000" b="0" i="0" u="none" strike="noStrike" kern="1200" cap="none" spc="0" normalizeH="0" baseline="0" noProof="0" err="1">
                <a:ln>
                  <a:noFill/>
                </a:ln>
                <a:solidFill>
                  <a:srgbClr val="000000"/>
                </a:solidFill>
                <a:effectLst/>
                <a:uLnTx/>
                <a:uFillTx/>
                <a:latin typeface="Cera Pro"/>
              </a:rPr>
              <a:t>instrucciones</a:t>
            </a:r>
            <a:r>
              <a:rPr lang="en-GB" sz="1000">
                <a:solidFill>
                  <a:srgbClr val="000000"/>
                </a:solidFill>
                <a:latin typeface="Cera Pro"/>
              </a:rPr>
              <a:t> </a:t>
            </a:r>
            <a:r>
              <a:rPr lang="en-GB" sz="1000" i="1" u="sng">
                <a:solidFill>
                  <a:schemeClr val="accent3">
                    <a:lumMod val="75000"/>
                  </a:schemeClr>
                </a:solidFill>
                <a:ea typeface="+mn-lt"/>
                <a:cs typeface="+mn-lt"/>
              </a:rPr>
              <a:t>y </a:t>
            </a:r>
            <a:r>
              <a:rPr lang="en-GB" sz="1000" i="1" u="sng" err="1">
                <a:solidFill>
                  <a:schemeClr val="accent3">
                    <a:lumMod val="75000"/>
                  </a:schemeClr>
                </a:solidFill>
                <a:ea typeface="+mn-lt"/>
                <a:cs typeface="+mn-lt"/>
              </a:rPr>
              <a:t>pedir</a:t>
            </a:r>
            <a:r>
              <a:rPr lang="en-GB" sz="1000" i="1" u="sng">
                <a:solidFill>
                  <a:schemeClr val="accent3">
                    <a:lumMod val="75000"/>
                  </a:schemeClr>
                </a:solidFill>
                <a:ea typeface="+mn-lt"/>
                <a:cs typeface="+mn-lt"/>
              </a:rPr>
              <a:t> </a:t>
            </a:r>
            <a:r>
              <a:rPr lang="en-GB" sz="1000" i="1" u="sng" err="1">
                <a:solidFill>
                  <a:schemeClr val="accent3">
                    <a:lumMod val="75000"/>
                  </a:schemeClr>
                </a:solidFill>
                <a:ea typeface="+mn-lt"/>
                <a:cs typeface="+mn-lt"/>
              </a:rPr>
              <a:t>s</a:t>
            </a:r>
            <a:r>
              <a:rPr lang="en-GB" sz="1000" i="1" err="1">
                <a:solidFill>
                  <a:schemeClr val="accent3">
                    <a:lumMod val="75000"/>
                  </a:schemeClr>
                </a:solidFill>
                <a:ea typeface="+mn-lt"/>
                <a:cs typeface="+mn-lt"/>
              </a:rPr>
              <a:t>oporte</a:t>
            </a:r>
            <a:r>
              <a:rPr lang="en-GB" sz="1000" i="1">
                <a:solidFill>
                  <a:schemeClr val="accent3">
                    <a:lumMod val="75000"/>
                  </a:schemeClr>
                </a:solidFill>
                <a:ea typeface="+mn-lt"/>
                <a:cs typeface="+mn-lt"/>
              </a:rPr>
              <a:t> al personal</a:t>
            </a:r>
            <a:r>
              <a:rPr lang="en-GB" sz="1000">
                <a:solidFill>
                  <a:schemeClr val="accent3">
                    <a:lumMod val="75000"/>
                  </a:schemeClr>
                </a:solidFill>
                <a:ea typeface="+mn-lt"/>
                <a:cs typeface="+mn-lt"/>
              </a:rPr>
              <a:t> </a:t>
            </a:r>
            <a:r>
              <a:rPr lang="en-GB" sz="1000" err="1">
                <a:solidFill>
                  <a:schemeClr val="accent3">
                    <a:lumMod val="75000"/>
                  </a:schemeClr>
                </a:solidFill>
                <a:ea typeface="+mn-lt"/>
                <a:cs typeface="+mn-lt"/>
              </a:rPr>
              <a:t>correspondiente</a:t>
            </a:r>
            <a:endParaRPr lang="en-GB" sz="1000" i="0" u="none" strike="noStrike" kern="1200" cap="none" spc="0" normalizeH="0" baseline="0" noProof="0" err="1">
              <a:ln>
                <a:noFill/>
              </a:ln>
              <a:solidFill>
                <a:schemeClr val="accent3">
                  <a:lumMod val="75000"/>
                </a:schemeClr>
              </a:solidFill>
              <a:effectLst/>
              <a:uLnTx/>
              <a:uFillTx/>
              <a:latin typeface="Cera Pro" pitchFamily="2" charset="0"/>
            </a:endParaRPr>
          </a:p>
        </p:txBody>
      </p:sp>
      <p:sp>
        <p:nvSpPr>
          <p:cNvPr id="27" name="Rectangle 26">
            <a:extLst>
              <a:ext uri="{FF2B5EF4-FFF2-40B4-BE49-F238E27FC236}">
                <a16:creationId xmlns:a16="http://schemas.microsoft.com/office/drawing/2014/main" id="{80F442FE-5192-D34C-833D-6539BF4023CA}"/>
              </a:ext>
            </a:extLst>
          </p:cNvPr>
          <p:cNvSpPr/>
          <p:nvPr/>
        </p:nvSpPr>
        <p:spPr>
          <a:xfrm>
            <a:off x="3102620" y="3392238"/>
            <a:ext cx="2492295" cy="123918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000" tIns="81000" rIns="27000" bIns="27000" numCol="1" spcCol="0" rtlCol="0" fromWordArt="0" anchor="t" anchorCtr="0" forceAA="0" compatLnSpc="1">
            <a:prstTxWarp prst="textNoShape">
              <a:avLst/>
            </a:prstTxWarp>
            <a:noAutofit/>
          </a:bodyPr>
          <a:lstStyle/>
          <a:p>
            <a:pPr>
              <a:defRPr/>
            </a:pPr>
            <a:r>
              <a:rPr lang="es-MX" sz="1100"/>
              <a:t>Debemos avisar a la persona que tenemos de contacto para que nos comparta instrucciones y nos brinde apoyo.</a:t>
            </a:r>
          </a:p>
          <a:p>
            <a:pPr>
              <a:defRPr/>
            </a:pPr>
            <a:endParaRPr lang="es-MX" sz="1100"/>
          </a:p>
        </p:txBody>
      </p:sp>
      <p:sp>
        <p:nvSpPr>
          <p:cNvPr id="30" name="TextBox 29">
            <a:extLst>
              <a:ext uri="{FF2B5EF4-FFF2-40B4-BE49-F238E27FC236}">
                <a16:creationId xmlns:a16="http://schemas.microsoft.com/office/drawing/2014/main" id="{1599A886-6D7F-B049-B291-7C6C55D76D99}"/>
              </a:ext>
            </a:extLst>
          </p:cNvPr>
          <p:cNvSpPr txBox="1"/>
          <p:nvPr/>
        </p:nvSpPr>
        <p:spPr>
          <a:xfrm>
            <a:off x="6966399" y="2136418"/>
            <a:ext cx="214560" cy="184666"/>
          </a:xfrm>
          <a:prstGeom prst="rect">
            <a:avLst/>
          </a:prstGeom>
          <a:solidFill>
            <a:schemeClr val="accent2"/>
          </a:solidFill>
          <a:ln>
            <a:noFill/>
          </a:ln>
        </p:spPr>
        <p:txBody>
          <a:bodyPr wrap="square" lIns="0" tIns="0" rIns="0" bIns="0"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ra Pro Black" pitchFamily="2" charset="0"/>
                <a:ea typeface="ＭＳ Ｐゴシック" charset="0"/>
              </a:rPr>
              <a:t>3</a:t>
            </a:r>
          </a:p>
        </p:txBody>
      </p:sp>
      <p:sp>
        <p:nvSpPr>
          <p:cNvPr id="31" name="Off-page Connector 30">
            <a:extLst>
              <a:ext uri="{FF2B5EF4-FFF2-40B4-BE49-F238E27FC236}">
                <a16:creationId xmlns:a16="http://schemas.microsoft.com/office/drawing/2014/main" id="{6FFF0BBA-FD20-0E49-99A8-33957DAF4E53}"/>
              </a:ext>
            </a:extLst>
          </p:cNvPr>
          <p:cNvSpPr/>
          <p:nvPr/>
        </p:nvSpPr>
        <p:spPr>
          <a:xfrm>
            <a:off x="5827532" y="2442390"/>
            <a:ext cx="2492295" cy="790912"/>
          </a:xfrm>
          <a:prstGeom prst="flowChartOffpageConnector">
            <a:avLst/>
          </a:prstGeom>
          <a:solidFill>
            <a:schemeClr val="bg2">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500" b="1" i="0" u="none" strike="noStrike" kern="1200" cap="none" spc="0" normalizeH="0" baseline="0" noProof="0">
                <a:ln>
                  <a:noFill/>
                </a:ln>
                <a:solidFill>
                  <a:srgbClr val="000000"/>
                </a:solidFill>
                <a:effectLst/>
                <a:uLnTx/>
                <a:uFillTx/>
                <a:latin typeface="Cera Pro" pitchFamily="2" charset="0"/>
              </a:rPr>
              <a:t>ESPERA</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GB" sz="1000" b="0" i="0" u="none" strike="noStrike" kern="1200" cap="none" spc="0" normalizeH="0" baseline="0" noProof="0">
                <a:ln>
                  <a:noFill/>
                </a:ln>
                <a:solidFill>
                  <a:srgbClr val="000000"/>
                </a:solidFill>
                <a:effectLst/>
                <a:uLnTx/>
                <a:uFillTx/>
                <a:latin typeface="Cera Pro" pitchFamily="2" charset="0"/>
              </a:rPr>
              <a:t>A </a:t>
            </a:r>
            <a:r>
              <a:rPr kumimoji="0" lang="en-GB" sz="1000" b="0" i="0" u="none" strike="noStrike" kern="1200" cap="none" spc="0" normalizeH="0" baseline="0" noProof="0" err="1">
                <a:ln>
                  <a:noFill/>
                </a:ln>
                <a:solidFill>
                  <a:srgbClr val="000000"/>
                </a:solidFill>
                <a:effectLst/>
                <a:uLnTx/>
                <a:uFillTx/>
                <a:latin typeface="Cera Pro" pitchFamily="2" charset="0"/>
              </a:rPr>
              <a:t>recibir</a:t>
            </a:r>
            <a:r>
              <a:rPr kumimoji="0" lang="en-GB" sz="1000" b="0" i="0" u="none" strike="noStrike" kern="1200" cap="none" spc="0" normalizeH="0" baseline="0" noProof="0">
                <a:ln>
                  <a:noFill/>
                </a:ln>
                <a:solidFill>
                  <a:srgbClr val="000000"/>
                </a:solidFill>
                <a:effectLst/>
                <a:uLnTx/>
                <a:uFillTx/>
                <a:latin typeface="Cera Pro" pitchFamily="2" charset="0"/>
              </a:rPr>
              <a:t> </a:t>
            </a:r>
            <a:r>
              <a:rPr kumimoji="0" lang="en-GB" sz="1000" b="0" i="0" u="none" strike="noStrike" kern="1200" cap="none" spc="0" normalizeH="0" baseline="0" noProof="0" err="1">
                <a:ln>
                  <a:noFill/>
                </a:ln>
                <a:solidFill>
                  <a:srgbClr val="000000"/>
                </a:solidFill>
                <a:effectLst/>
                <a:uLnTx/>
                <a:uFillTx/>
                <a:latin typeface="Cera Pro" pitchFamily="2" charset="0"/>
                <a:ea typeface="+mn-ea"/>
                <a:cs typeface="+mn-cs"/>
              </a:rPr>
              <a:t>asistencia</a:t>
            </a:r>
            <a:r>
              <a:rPr kumimoji="0" lang="en-GB" sz="1000" b="0" i="0" u="none" strike="noStrike" kern="1200" cap="none" spc="0" normalizeH="0" baseline="0" noProof="0">
                <a:ln>
                  <a:noFill/>
                </a:ln>
                <a:solidFill>
                  <a:srgbClr val="000000"/>
                </a:solidFill>
                <a:effectLst/>
                <a:uLnTx/>
                <a:uFillTx/>
                <a:latin typeface="Cera Pro" pitchFamily="2" charset="0"/>
              </a:rPr>
              <a:t> antes de </a:t>
            </a:r>
            <a:r>
              <a:rPr kumimoji="0" lang="en-GB" sz="1000" b="0" i="0" u="none" strike="noStrike" kern="1200" cap="none" spc="0" normalizeH="0" baseline="0" noProof="0" err="1">
                <a:ln>
                  <a:noFill/>
                </a:ln>
                <a:solidFill>
                  <a:srgbClr val="000000"/>
                </a:solidFill>
                <a:effectLst/>
                <a:uLnTx/>
                <a:uFillTx/>
                <a:latin typeface="Cera Pro" pitchFamily="2" charset="0"/>
              </a:rPr>
              <a:t>realizar</a:t>
            </a:r>
            <a:r>
              <a:rPr kumimoji="0" lang="en-GB" sz="1000" b="0" i="0" u="none" strike="noStrike" kern="1200" cap="none" spc="0" normalizeH="0" baseline="0" noProof="0">
                <a:ln>
                  <a:noFill/>
                </a:ln>
                <a:solidFill>
                  <a:srgbClr val="000000"/>
                </a:solidFill>
                <a:effectLst/>
                <a:uLnTx/>
                <a:uFillTx/>
                <a:latin typeface="Cera Pro" pitchFamily="2" charset="0"/>
              </a:rPr>
              <a:t> </a:t>
            </a:r>
            <a:r>
              <a:rPr kumimoji="0" lang="en-GB" sz="1000" b="0" i="0" u="none" strike="noStrike" kern="1200" cap="none" spc="0" normalizeH="0" baseline="0" noProof="0" err="1">
                <a:ln>
                  <a:noFill/>
                </a:ln>
                <a:solidFill>
                  <a:srgbClr val="000000"/>
                </a:solidFill>
                <a:effectLst/>
                <a:uLnTx/>
                <a:uFillTx/>
                <a:latin typeface="Cera Pro" pitchFamily="2" charset="0"/>
              </a:rPr>
              <a:t>más</a:t>
            </a:r>
            <a:r>
              <a:rPr kumimoji="0" lang="en-GB" sz="1000" b="0" i="0" u="none" strike="noStrike" kern="1200" cap="none" spc="0" normalizeH="0" baseline="0" noProof="0">
                <a:ln>
                  <a:noFill/>
                </a:ln>
                <a:solidFill>
                  <a:srgbClr val="000000"/>
                </a:solidFill>
                <a:effectLst/>
                <a:uLnTx/>
                <a:uFillTx/>
                <a:latin typeface="Cera Pro" pitchFamily="2" charset="0"/>
              </a:rPr>
              <a:t> </a:t>
            </a:r>
            <a:r>
              <a:rPr kumimoji="0" lang="en-GB" sz="1000" b="0" i="0" u="none" strike="noStrike" kern="1200" cap="none" spc="0" normalizeH="0" baseline="0" noProof="0" err="1">
                <a:ln>
                  <a:noFill/>
                </a:ln>
                <a:solidFill>
                  <a:srgbClr val="000000"/>
                </a:solidFill>
                <a:effectLst/>
                <a:uLnTx/>
                <a:uFillTx/>
                <a:latin typeface="Cera Pro" pitchFamily="2" charset="0"/>
              </a:rPr>
              <a:t>acciones</a:t>
            </a:r>
            <a:endParaRPr kumimoji="0" lang="en-GB" sz="1000" b="0" i="0" u="none" strike="noStrike" kern="1200" cap="none" spc="0" normalizeH="0" baseline="0" noProof="0">
              <a:ln>
                <a:noFill/>
              </a:ln>
              <a:solidFill>
                <a:srgbClr val="000000"/>
              </a:solidFill>
              <a:effectLst/>
              <a:uLnTx/>
              <a:uFillTx/>
              <a:latin typeface="Cera Pro" pitchFamily="2" charset="0"/>
            </a:endParaRPr>
          </a:p>
        </p:txBody>
      </p:sp>
      <p:sp>
        <p:nvSpPr>
          <p:cNvPr id="32" name="Rectangle 31">
            <a:extLst>
              <a:ext uri="{FF2B5EF4-FFF2-40B4-BE49-F238E27FC236}">
                <a16:creationId xmlns:a16="http://schemas.microsoft.com/office/drawing/2014/main" id="{F91A2AF6-9FBF-F14F-98C3-93A82B917915}"/>
              </a:ext>
            </a:extLst>
          </p:cNvPr>
          <p:cNvSpPr/>
          <p:nvPr/>
        </p:nvSpPr>
        <p:spPr>
          <a:xfrm>
            <a:off x="5907899" y="3392238"/>
            <a:ext cx="2581592" cy="123918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000" tIns="81000" rIns="27000" bIns="27000" numCol="1" spcCol="0" rtlCol="0" fromWordArt="0" anchor="t" anchorCtr="0" forceAA="0" compatLnSpc="1">
            <a:prstTxWarp prst="textNoShape">
              <a:avLst/>
            </a:prstTxWarp>
            <a:noAutofit/>
          </a:bodyPr>
          <a:lstStyle/>
          <a:p>
            <a:pPr algn="ctr">
              <a:defRPr/>
            </a:pPr>
            <a:r>
              <a:rPr kumimoji="0" lang="es-MX" sz="1100" i="0" u="none" strike="noStrike" kern="1200" cap="none" spc="0" normalizeH="0" baseline="0" noProof="0">
                <a:ln>
                  <a:noFill/>
                </a:ln>
                <a:solidFill>
                  <a:srgbClr val="FFFFFF"/>
                </a:solidFill>
                <a:effectLst/>
                <a:uLnTx/>
                <a:uFillTx/>
                <a:latin typeface="Cera Pro"/>
              </a:rPr>
              <a:t>Siempre que notifiques</a:t>
            </a:r>
            <a:r>
              <a:rPr lang="es-MX" sz="1100">
                <a:solidFill>
                  <a:srgbClr val="FFFFFF"/>
                </a:solidFill>
                <a:latin typeface="Cera Pro"/>
              </a:rPr>
              <a:t> </a:t>
            </a:r>
            <a:r>
              <a:rPr kumimoji="0" lang="es-MX" sz="1100" i="0" u="none" strike="noStrike" kern="1200" cap="none" spc="0" normalizeH="0" baseline="0" noProof="0">
                <a:ln>
                  <a:noFill/>
                </a:ln>
                <a:solidFill>
                  <a:srgbClr val="FFFFFF"/>
                </a:solidFill>
                <a:effectLst/>
                <a:uLnTx/>
                <a:uFillTx/>
                <a:latin typeface="Cera Pro"/>
              </a:rPr>
              <a:t> algún riesgo debemos</a:t>
            </a:r>
            <a:r>
              <a:rPr lang="es-MX" sz="1100">
                <a:solidFill>
                  <a:srgbClr val="FFFFFF"/>
                </a:solidFill>
                <a:latin typeface="Cera Pro"/>
              </a:rPr>
              <a:t> </a:t>
            </a:r>
            <a:r>
              <a:rPr kumimoji="0" lang="es-MX" sz="1100" i="0" u="none" strike="noStrike" kern="1200" cap="none" spc="0" normalizeH="0" baseline="0" noProof="0">
                <a:ln>
                  <a:noFill/>
                </a:ln>
                <a:solidFill>
                  <a:srgbClr val="FFFFFF"/>
                </a:solidFill>
                <a:effectLst/>
                <a:uLnTx/>
                <a:uFillTx/>
                <a:latin typeface="Cera Pro"/>
              </a:rPr>
              <a:t> esperar a que nos</a:t>
            </a:r>
            <a:r>
              <a:rPr lang="es-MX" sz="1100">
                <a:solidFill>
                  <a:srgbClr val="FFFFFF"/>
                </a:solidFill>
                <a:latin typeface="Cera Pro"/>
              </a:rPr>
              <a:t> </a:t>
            </a:r>
            <a:r>
              <a:rPr kumimoji="0" lang="es-MX" sz="1100" i="0" u="none" strike="noStrike" kern="1200" cap="none" spc="0" normalizeH="0" baseline="0" noProof="0">
                <a:ln>
                  <a:noFill/>
                </a:ln>
                <a:solidFill>
                  <a:srgbClr val="FFFFFF"/>
                </a:solidFill>
                <a:effectLst/>
                <a:uLnTx/>
                <a:uFillTx/>
                <a:latin typeface="Cera Pro"/>
              </a:rPr>
              <a:t> brinden el apoyo</a:t>
            </a:r>
            <a:r>
              <a:rPr lang="es-MX" sz="1100">
                <a:solidFill>
                  <a:srgbClr val="FFFFFF"/>
                </a:solidFill>
                <a:latin typeface="Cera Pro"/>
              </a:rPr>
              <a:t> </a:t>
            </a:r>
            <a:r>
              <a:rPr kumimoji="0" lang="es-MX" sz="1100" i="0" u="none" strike="noStrike" kern="1200" cap="none" spc="0" normalizeH="0" baseline="0" noProof="0">
                <a:ln>
                  <a:noFill/>
                </a:ln>
                <a:solidFill>
                  <a:srgbClr val="FFFFFF"/>
                </a:solidFill>
                <a:effectLst/>
                <a:uLnTx/>
                <a:uFillTx/>
                <a:latin typeface="Cera Pro"/>
              </a:rPr>
              <a:t> necesario para realizar</a:t>
            </a:r>
            <a:r>
              <a:rPr lang="es-MX" sz="1100">
                <a:solidFill>
                  <a:srgbClr val="FFFFFF"/>
                </a:solidFill>
                <a:latin typeface="Cera Pro"/>
              </a:rPr>
              <a:t> </a:t>
            </a:r>
            <a:r>
              <a:rPr kumimoji="0" lang="es-MX" sz="1100" i="0" u="none" strike="noStrike" kern="1200" cap="none" spc="0" normalizeH="0" baseline="0" noProof="0">
                <a:ln>
                  <a:noFill/>
                </a:ln>
                <a:solidFill>
                  <a:srgbClr val="FFFFFF"/>
                </a:solidFill>
                <a:effectLst/>
                <a:uLnTx/>
                <a:uFillTx/>
                <a:latin typeface="Cera Pro"/>
              </a:rPr>
              <a:t> nuestra actividad de</a:t>
            </a:r>
            <a:r>
              <a:rPr lang="es-MX" sz="1100">
                <a:solidFill>
                  <a:srgbClr val="FFFFFF"/>
                </a:solidFill>
                <a:latin typeface="Cera Pro"/>
              </a:rPr>
              <a:t> </a:t>
            </a:r>
            <a:r>
              <a:rPr kumimoji="0" lang="es-MX" sz="1100" i="0" u="none" strike="noStrike" kern="1200" cap="none" spc="0" normalizeH="0" baseline="0" noProof="0">
                <a:ln>
                  <a:noFill/>
                </a:ln>
                <a:solidFill>
                  <a:srgbClr val="FFFFFF"/>
                </a:solidFill>
                <a:effectLst/>
                <a:uLnTx/>
                <a:uFillTx/>
                <a:latin typeface="Cera Pro"/>
              </a:rPr>
              <a:t> una manera segura.</a:t>
            </a:r>
          </a:p>
        </p:txBody>
      </p:sp>
    </p:spTree>
    <p:extLst>
      <p:ext uri="{BB962C8B-B14F-4D97-AF65-F5344CB8AC3E}">
        <p14:creationId xmlns:p14="http://schemas.microsoft.com/office/powerpoint/2010/main" val="28869280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FE8F1-60A6-5946-8B0C-40DCF7A291FC}"/>
              </a:ext>
            </a:extLst>
          </p:cNvPr>
          <p:cNvSpPr>
            <a:spLocks noGrp="1"/>
          </p:cNvSpPr>
          <p:nvPr>
            <p:ph type="title"/>
          </p:nvPr>
        </p:nvSpPr>
        <p:spPr>
          <a:xfrm>
            <a:off x="564027" y="73856"/>
            <a:ext cx="3961021" cy="450000"/>
          </a:xfrm>
        </p:spPr>
        <p:txBody>
          <a:bodyPr/>
          <a:lstStyle/>
          <a:p>
            <a:r>
              <a:rPr lang="en-GB"/>
              <a:t>Seguridad 360°</a:t>
            </a:r>
          </a:p>
        </p:txBody>
      </p:sp>
      <p:sp>
        <p:nvSpPr>
          <p:cNvPr id="3" name="Slide Number Placeholder 2">
            <a:extLst>
              <a:ext uri="{FF2B5EF4-FFF2-40B4-BE49-F238E27FC236}">
                <a16:creationId xmlns:a16="http://schemas.microsoft.com/office/drawing/2014/main" id="{2C894E8A-10DB-774E-B196-A704D0690EDF}"/>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FFFFFF">
                    <a:lumMod val="65000"/>
                  </a:srgbClr>
                </a:solidFill>
                <a:effectLst/>
                <a:uLnTx/>
                <a:uFillTx/>
                <a:latin typeface="Cera Pro" pitchFamily="2" charset="0"/>
                <a:cs typeface="Arial" charset="0"/>
              </a:rPr>
              <a:t>Page </a:t>
            </a:r>
            <a:fld id="{59C479F0-10A2-9F40-AAC5-129E45E74B8F}" type="slidenum">
              <a:rPr kumimoji="0" lang="en-GB" sz="600" b="0" i="0" u="none" strike="noStrike" kern="1200" cap="none" spc="0" normalizeH="0" baseline="0" noProof="0" smtClean="0">
                <a:ln>
                  <a:noFill/>
                </a:ln>
                <a:solidFill>
                  <a:srgbClr val="FFFFFF">
                    <a:lumMod val="65000"/>
                  </a:srgbClr>
                </a:solidFill>
                <a:effectLst/>
                <a:uLnTx/>
                <a:uFillTx/>
                <a:latin typeface="Cera Pro" pitchFamily="2" charset="0"/>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6</a:t>
            </a:fld>
            <a:endParaRPr kumimoji="0" lang="en-GB" sz="600" b="0" i="0" u="none" strike="noStrike" kern="1200" cap="none" spc="0" normalizeH="0" baseline="0" noProof="0">
              <a:ln>
                <a:noFill/>
              </a:ln>
              <a:solidFill>
                <a:srgbClr val="FFFFFF">
                  <a:lumMod val="65000"/>
                </a:srgbClr>
              </a:solidFill>
              <a:effectLst/>
              <a:uLnTx/>
              <a:uFillTx/>
              <a:latin typeface="Cera Pro" pitchFamily="2" charset="0"/>
              <a:cs typeface="Arial" charset="0"/>
            </a:endParaRPr>
          </a:p>
        </p:txBody>
      </p:sp>
      <p:sp>
        <p:nvSpPr>
          <p:cNvPr id="4" name="Content Placeholder 3">
            <a:extLst>
              <a:ext uri="{FF2B5EF4-FFF2-40B4-BE49-F238E27FC236}">
                <a16:creationId xmlns:a16="http://schemas.microsoft.com/office/drawing/2014/main" id="{F891F173-675D-A84C-9B62-9332F11B03A1}"/>
              </a:ext>
            </a:extLst>
          </p:cNvPr>
          <p:cNvSpPr>
            <a:spLocks noGrp="1"/>
          </p:cNvSpPr>
          <p:nvPr>
            <p:ph sz="quarter" idx="21"/>
          </p:nvPr>
        </p:nvSpPr>
        <p:spPr>
          <a:xfrm>
            <a:off x="472560" y="634319"/>
            <a:ext cx="6616122" cy="590647"/>
          </a:xfrm>
        </p:spPr>
        <p:txBody>
          <a:bodyPr vert="horz" wrap="square" lIns="0" tIns="0" rIns="0" bIns="0" numCol="1" rtlCol="0" anchor="t">
            <a:normAutofit/>
          </a:bodyPr>
          <a:lstStyle/>
          <a:p>
            <a:pPr marL="0" indent="0">
              <a:buNone/>
            </a:pPr>
            <a:r>
              <a:rPr lang="es-MX" sz="1400">
                <a:cs typeface="Arial"/>
              </a:rPr>
              <a:t>El principal objetivo es: Identificar los peligros en el área que puedan poner en riesgo al trabajador y a su vez la corrección de los mismos. </a:t>
            </a:r>
            <a:endParaRPr lang="es-MX" strike="sngStrike">
              <a:cs typeface="Arial"/>
            </a:endParaRPr>
          </a:p>
        </p:txBody>
      </p:sp>
      <p:sp>
        <p:nvSpPr>
          <p:cNvPr id="14" name="Oval 13">
            <a:extLst>
              <a:ext uri="{FF2B5EF4-FFF2-40B4-BE49-F238E27FC236}">
                <a16:creationId xmlns:a16="http://schemas.microsoft.com/office/drawing/2014/main" id="{1E862E8E-7A2C-E64A-85A4-7E6763B9B460}"/>
              </a:ext>
            </a:extLst>
          </p:cNvPr>
          <p:cNvSpPr/>
          <p:nvPr/>
        </p:nvSpPr>
        <p:spPr>
          <a:xfrm>
            <a:off x="129898" y="1373094"/>
            <a:ext cx="900333" cy="900333"/>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era Pro"/>
              <a:ea typeface="+mn-ea"/>
              <a:cs typeface="+mn-cs"/>
            </a:endParaRPr>
          </a:p>
        </p:txBody>
      </p:sp>
      <p:sp>
        <p:nvSpPr>
          <p:cNvPr id="5" name="TextBox 4">
            <a:extLst>
              <a:ext uri="{FF2B5EF4-FFF2-40B4-BE49-F238E27FC236}">
                <a16:creationId xmlns:a16="http://schemas.microsoft.com/office/drawing/2014/main" id="{F586289C-D4E6-2E4B-A8A6-9649BC15D381}"/>
              </a:ext>
            </a:extLst>
          </p:cNvPr>
          <p:cNvSpPr txBox="1"/>
          <p:nvPr/>
        </p:nvSpPr>
        <p:spPr>
          <a:xfrm>
            <a:off x="1122822" y="1373094"/>
            <a:ext cx="2885593" cy="1411093"/>
          </a:xfrm>
          <a:prstGeom prst="rect">
            <a:avLst/>
          </a:prstGeom>
          <a:noFill/>
        </p:spPr>
        <p:txBody>
          <a:bodyPr wrap="square" lIns="90000" tIns="46800" rIns="90000" bIns="46800" rtlCol="0" anchor="t">
            <a:spAutoFit/>
          </a:bodyPr>
          <a:lstStyle/>
          <a:p>
            <a:pPr marL="0" marR="0" lvl="0" indent="0" algn="l" defTabSz="457200" rtl="0" eaLnBrk="1" fontAlgn="base" latinLnBrk="0" hangingPunct="1">
              <a:lnSpc>
                <a:spcPct val="110000"/>
              </a:lnSpc>
              <a:spcBef>
                <a:spcPts val="600"/>
              </a:spcBef>
              <a:spcAft>
                <a:spcPct val="0"/>
              </a:spcAft>
              <a:buClrTx/>
              <a:buSzTx/>
              <a:buFont typeface="Arial" pitchFamily="34" charset="0"/>
              <a:buNone/>
              <a:tabLst/>
              <a:defRPr/>
            </a:pPr>
            <a:r>
              <a:rPr kumimoji="0" lang="en-GB" sz="1400" b="1" i="0" u="none" strike="noStrike" kern="1200" cap="none" spc="0" normalizeH="0" baseline="0" noProof="0">
                <a:ln>
                  <a:noFill/>
                </a:ln>
                <a:solidFill>
                  <a:srgbClr val="000000"/>
                </a:solidFill>
                <a:effectLst/>
                <a:uLnTx/>
                <a:uFillTx/>
                <a:latin typeface="Cera Pro"/>
                <a:ea typeface="Verdana"/>
                <a:cs typeface="Arial"/>
              </a:rPr>
              <a:t>1. Area Segura</a:t>
            </a:r>
          </a:p>
          <a:p>
            <a:pPr>
              <a:lnSpc>
                <a:spcPct val="110000"/>
              </a:lnSpc>
              <a:spcBef>
                <a:spcPts val="600"/>
              </a:spcBef>
              <a:defRPr/>
            </a:pPr>
            <a:r>
              <a:rPr kumimoji="0" lang="es-MX" sz="1200" b="0" i="0" u="none" strike="noStrike" kern="1200" cap="none" spc="0" normalizeH="0" baseline="0" noProof="0">
                <a:ln>
                  <a:noFill/>
                </a:ln>
                <a:solidFill>
                  <a:srgbClr val="000000"/>
                </a:solidFill>
                <a:effectLst/>
                <a:uLnTx/>
                <a:uFillTx/>
                <a:latin typeface="Cera Pro Light"/>
                <a:ea typeface="ＭＳ Ｐゴシック"/>
              </a:rPr>
              <a:t>Antes</a:t>
            </a:r>
            <a:r>
              <a:rPr kumimoji="0" lang="es-MX" sz="1200" b="0" i="0" u="none" strike="noStrike" kern="1200" cap="none" spc="-30" normalizeH="0" baseline="0" noProof="0">
                <a:ln>
                  <a:noFill/>
                </a:ln>
                <a:solidFill>
                  <a:srgbClr val="000000"/>
                </a:solidFill>
                <a:effectLst/>
                <a:uLnTx/>
                <a:uFillTx/>
                <a:latin typeface="Cera Pro Light"/>
                <a:ea typeface="ＭＳ Ｐゴシック"/>
              </a:rPr>
              <a:t> </a:t>
            </a:r>
            <a:r>
              <a:rPr kumimoji="0" lang="es-MX" sz="1200" b="0" i="0" u="none" strike="noStrike" kern="1200" cap="none" spc="0" normalizeH="0" baseline="0" noProof="0">
                <a:ln>
                  <a:noFill/>
                </a:ln>
                <a:solidFill>
                  <a:srgbClr val="000000"/>
                </a:solidFill>
                <a:effectLst/>
                <a:uLnTx/>
                <a:uFillTx/>
                <a:latin typeface="Cera Pro Light"/>
                <a:ea typeface="ＭＳ Ｐゴシック"/>
              </a:rPr>
              <a:t>de</a:t>
            </a:r>
            <a:r>
              <a:rPr kumimoji="0" lang="es-MX" sz="1200" b="0" i="0" u="none" strike="noStrike" kern="1200" cap="none" spc="-10" normalizeH="0" baseline="0" noProof="0">
                <a:ln>
                  <a:noFill/>
                </a:ln>
                <a:solidFill>
                  <a:srgbClr val="000000"/>
                </a:solidFill>
                <a:effectLst/>
                <a:uLnTx/>
                <a:uFillTx/>
                <a:latin typeface="Cera Pro Light"/>
                <a:ea typeface="ＭＳ Ｐゴシック"/>
              </a:rPr>
              <a:t> </a:t>
            </a:r>
            <a:r>
              <a:rPr kumimoji="0" lang="es-MX" sz="1200" b="0" i="0" u="none" strike="noStrike" kern="1200" cap="none" spc="0" normalizeH="0" baseline="0" noProof="0">
                <a:ln>
                  <a:noFill/>
                </a:ln>
                <a:solidFill>
                  <a:srgbClr val="000000"/>
                </a:solidFill>
                <a:effectLst/>
                <a:uLnTx/>
                <a:uFillTx/>
                <a:latin typeface="Cera Pro Light"/>
                <a:ea typeface="ＭＳ Ｐゴシック"/>
              </a:rPr>
              <a:t>realizar</a:t>
            </a:r>
            <a:r>
              <a:rPr kumimoji="0" lang="es-MX" sz="1200" b="0" i="0" u="none" strike="noStrike" kern="1200" cap="none" spc="-45" normalizeH="0" baseline="0" noProof="0">
                <a:ln>
                  <a:noFill/>
                </a:ln>
                <a:solidFill>
                  <a:srgbClr val="000000"/>
                </a:solidFill>
                <a:effectLst/>
                <a:uLnTx/>
                <a:uFillTx/>
                <a:latin typeface="Cera Pro Light"/>
                <a:ea typeface="ＭＳ Ｐゴシック"/>
              </a:rPr>
              <a:t> </a:t>
            </a:r>
            <a:r>
              <a:rPr kumimoji="0" lang="es-MX" sz="1200" b="0" i="0" u="none" strike="noStrike" kern="1200" cap="none" spc="0" normalizeH="0" baseline="0" noProof="0">
                <a:ln>
                  <a:noFill/>
                </a:ln>
                <a:solidFill>
                  <a:srgbClr val="000000"/>
                </a:solidFill>
                <a:effectLst/>
                <a:uLnTx/>
                <a:uFillTx/>
                <a:latin typeface="Cera Pro Light"/>
                <a:ea typeface="ＭＳ Ｐゴシック"/>
              </a:rPr>
              <a:t>algún</a:t>
            </a:r>
            <a:r>
              <a:rPr kumimoji="0" lang="es-MX" sz="1200" b="0" i="0" u="none" strike="noStrike" kern="1200" cap="none" spc="-20" normalizeH="0" baseline="0" noProof="0">
                <a:ln>
                  <a:noFill/>
                </a:ln>
                <a:solidFill>
                  <a:srgbClr val="000000"/>
                </a:solidFill>
                <a:effectLst/>
                <a:uLnTx/>
                <a:uFillTx/>
                <a:latin typeface="Cera Pro Light"/>
                <a:ea typeface="ＭＳ Ｐゴシック"/>
              </a:rPr>
              <a:t> </a:t>
            </a:r>
            <a:r>
              <a:rPr kumimoji="0" lang="es-MX" sz="1200" b="0" i="0" u="none" strike="noStrike" kern="1200" cap="none" spc="-5" normalizeH="0" baseline="0" noProof="0">
                <a:ln>
                  <a:noFill/>
                </a:ln>
                <a:solidFill>
                  <a:srgbClr val="000000"/>
                </a:solidFill>
                <a:effectLst/>
                <a:uLnTx/>
                <a:uFillTx/>
                <a:latin typeface="Cera Pro Light"/>
                <a:ea typeface="ＭＳ Ｐゴシック"/>
              </a:rPr>
              <a:t>movimiento</a:t>
            </a:r>
            <a:r>
              <a:rPr kumimoji="0" lang="es-MX" sz="1200" b="0" i="0" u="none" strike="noStrike" kern="1200" cap="none" spc="-20" normalizeH="0" baseline="0" noProof="0">
                <a:ln>
                  <a:noFill/>
                </a:ln>
                <a:solidFill>
                  <a:srgbClr val="000000"/>
                </a:solidFill>
                <a:effectLst/>
                <a:uLnTx/>
                <a:uFillTx/>
                <a:latin typeface="Cera Pro Light"/>
                <a:ea typeface="ＭＳ Ｐゴシック"/>
              </a:rPr>
              <a:t> </a:t>
            </a:r>
            <a:r>
              <a:rPr kumimoji="0" lang="es-MX" sz="1200" b="0" i="0" u="none" strike="noStrike" kern="1200" cap="none" spc="0" normalizeH="0" baseline="0" noProof="0">
                <a:ln>
                  <a:noFill/>
                </a:ln>
                <a:solidFill>
                  <a:srgbClr val="000000"/>
                </a:solidFill>
                <a:effectLst/>
                <a:uLnTx/>
                <a:uFillTx/>
                <a:latin typeface="Cera Pro Light"/>
                <a:ea typeface="ＭＳ Ｐゴシック"/>
              </a:rPr>
              <a:t>de</a:t>
            </a:r>
            <a:r>
              <a:rPr kumimoji="0" lang="es-MX" sz="1200" b="0" i="0" u="none" strike="noStrike" kern="1200" cap="none" spc="-20" normalizeH="0" baseline="0" noProof="0">
                <a:ln>
                  <a:noFill/>
                </a:ln>
                <a:solidFill>
                  <a:srgbClr val="000000"/>
                </a:solidFill>
                <a:effectLst/>
                <a:uLnTx/>
                <a:uFillTx/>
                <a:latin typeface="Cera Pro Light"/>
                <a:ea typeface="ＭＳ Ｐゴシック"/>
              </a:rPr>
              <a:t> </a:t>
            </a:r>
            <a:r>
              <a:rPr kumimoji="0" lang="es-MX" sz="1200" b="0" i="0" u="none" strike="noStrike" kern="1200" cap="none" spc="0" normalizeH="0" baseline="0" noProof="0">
                <a:ln>
                  <a:noFill/>
                </a:ln>
                <a:solidFill>
                  <a:srgbClr val="000000"/>
                </a:solidFill>
                <a:effectLst/>
                <a:uLnTx/>
                <a:uFillTx/>
                <a:latin typeface="Cera Pro Light"/>
                <a:ea typeface="ＭＳ Ｐゴシック"/>
              </a:rPr>
              <a:t>caja</a:t>
            </a:r>
            <a:r>
              <a:rPr kumimoji="0" lang="es-MX" sz="1200" b="0" i="0" u="none" strike="noStrike" kern="1200" cap="none" spc="-20" normalizeH="0" baseline="0" noProof="0">
                <a:ln>
                  <a:noFill/>
                </a:ln>
                <a:solidFill>
                  <a:srgbClr val="000000"/>
                </a:solidFill>
                <a:effectLst/>
                <a:uLnTx/>
                <a:uFillTx/>
                <a:latin typeface="Cera Pro Light"/>
                <a:ea typeface="ＭＳ Ｐゴシック"/>
              </a:rPr>
              <a:t> </a:t>
            </a:r>
            <a:r>
              <a:rPr kumimoji="0" lang="es-MX" sz="1200" b="0" i="0" u="none" strike="noStrike" kern="1200" cap="none" spc="0" normalizeH="0" baseline="0" noProof="0">
                <a:ln>
                  <a:noFill/>
                </a:ln>
                <a:solidFill>
                  <a:srgbClr val="000000"/>
                </a:solidFill>
                <a:effectLst/>
                <a:uLnTx/>
                <a:uFillTx/>
                <a:latin typeface="Cera Pro Light"/>
                <a:ea typeface="ＭＳ Ｐゴシック"/>
              </a:rPr>
              <a:t>dentro</a:t>
            </a:r>
            <a:r>
              <a:rPr kumimoji="0" lang="es-MX" sz="1200" b="0" i="0" u="none" strike="noStrike" kern="1200" cap="none" spc="-30" normalizeH="0" baseline="0" noProof="0">
                <a:ln>
                  <a:noFill/>
                </a:ln>
                <a:solidFill>
                  <a:srgbClr val="000000"/>
                </a:solidFill>
                <a:effectLst/>
                <a:uLnTx/>
                <a:uFillTx/>
                <a:latin typeface="Cera Pro Light"/>
                <a:ea typeface="ＭＳ Ｐゴシック"/>
              </a:rPr>
              <a:t> </a:t>
            </a:r>
            <a:r>
              <a:rPr kumimoji="0" lang="es-MX" sz="1200" b="0" i="0" u="none" strike="noStrike" kern="1200" cap="none" spc="0" normalizeH="0" baseline="0" noProof="0">
                <a:ln>
                  <a:noFill/>
                </a:ln>
                <a:solidFill>
                  <a:srgbClr val="000000"/>
                </a:solidFill>
                <a:effectLst/>
                <a:uLnTx/>
                <a:uFillTx/>
                <a:latin typeface="Cera Pro Light"/>
                <a:ea typeface="ＭＳ Ｐゴシック"/>
              </a:rPr>
              <a:t>de</a:t>
            </a:r>
            <a:r>
              <a:rPr kumimoji="0" lang="es-MX" sz="1200" b="0" i="0" u="none" strike="noStrike" kern="1200" cap="none" spc="-20" normalizeH="0" baseline="0" noProof="0">
                <a:ln>
                  <a:noFill/>
                </a:ln>
                <a:solidFill>
                  <a:srgbClr val="000000"/>
                </a:solidFill>
                <a:effectLst/>
                <a:uLnTx/>
                <a:uFillTx/>
                <a:latin typeface="Cera Pro Light"/>
                <a:ea typeface="ＭＳ Ｐゴシック"/>
              </a:rPr>
              <a:t> </a:t>
            </a:r>
            <a:r>
              <a:rPr kumimoji="0" lang="es-MX" sz="1200" b="0" i="0" u="none" strike="noStrike" kern="1200" cap="none" spc="0" normalizeH="0" baseline="0" noProof="0">
                <a:ln>
                  <a:noFill/>
                </a:ln>
                <a:solidFill>
                  <a:srgbClr val="000000"/>
                </a:solidFill>
                <a:effectLst/>
                <a:uLnTx/>
                <a:uFillTx/>
                <a:latin typeface="Cera Pro Light"/>
                <a:ea typeface="ＭＳ Ｐゴシック"/>
              </a:rPr>
              <a:t>las</a:t>
            </a:r>
            <a:r>
              <a:rPr kumimoji="0" lang="es-MX" sz="1200" b="0" i="0" u="none" strike="noStrike" kern="1200" cap="none" spc="-15" normalizeH="0" baseline="0" noProof="0">
                <a:ln>
                  <a:noFill/>
                </a:ln>
                <a:solidFill>
                  <a:srgbClr val="000000"/>
                </a:solidFill>
                <a:effectLst/>
                <a:uLnTx/>
                <a:uFillTx/>
                <a:latin typeface="Cera Pro Light"/>
                <a:ea typeface="ＭＳ Ｐゴシック"/>
              </a:rPr>
              <a:t> </a:t>
            </a:r>
            <a:r>
              <a:rPr kumimoji="0" lang="es-MX" sz="1200" b="0" i="0" u="none" strike="noStrike" kern="1200" cap="none" spc="0" normalizeH="0" baseline="0" noProof="0">
                <a:ln>
                  <a:noFill/>
                </a:ln>
                <a:solidFill>
                  <a:srgbClr val="000000"/>
                </a:solidFill>
                <a:effectLst/>
                <a:uLnTx/>
                <a:uFillTx/>
                <a:latin typeface="Cera Pro Light"/>
                <a:ea typeface="ＭＳ Ｐゴシック"/>
              </a:rPr>
              <a:t>instalaciones</a:t>
            </a:r>
            <a:r>
              <a:rPr kumimoji="0" lang="es-MX" sz="1200" b="0" i="0" u="none" strike="noStrike" kern="1200" cap="none" spc="-40" normalizeH="0" baseline="0" noProof="0">
                <a:ln>
                  <a:noFill/>
                </a:ln>
                <a:solidFill>
                  <a:srgbClr val="000000"/>
                </a:solidFill>
                <a:effectLst/>
                <a:uLnTx/>
                <a:uFillTx/>
                <a:latin typeface="Cera Pro Light"/>
                <a:ea typeface="ＭＳ Ｐゴシック"/>
              </a:rPr>
              <a:t> </a:t>
            </a:r>
            <a:r>
              <a:rPr kumimoji="0" lang="es-MX" sz="1200" b="0" i="0" u="none" strike="noStrike" kern="1200" cap="none" spc="0" normalizeH="0" baseline="0" noProof="0">
                <a:ln>
                  <a:noFill/>
                </a:ln>
                <a:solidFill>
                  <a:srgbClr val="000000"/>
                </a:solidFill>
                <a:effectLst/>
                <a:uLnTx/>
                <a:uFillTx/>
                <a:latin typeface="Cera Pro Light"/>
                <a:ea typeface="ＭＳ Ｐゴシック"/>
              </a:rPr>
              <a:t>de</a:t>
            </a:r>
            <a:r>
              <a:rPr kumimoji="0" lang="es-MX" sz="1200" b="0" i="0" u="none" strike="noStrike" kern="1200" cap="none" spc="-20" normalizeH="0" baseline="0" noProof="0">
                <a:ln>
                  <a:noFill/>
                </a:ln>
                <a:solidFill>
                  <a:srgbClr val="000000"/>
                </a:solidFill>
                <a:effectLst/>
                <a:uLnTx/>
                <a:uFillTx/>
                <a:latin typeface="Cera Pro Light"/>
                <a:ea typeface="ＭＳ Ｐゴシック"/>
              </a:rPr>
              <a:t> </a:t>
            </a:r>
            <a:r>
              <a:rPr kumimoji="0" lang="es-MX" sz="1200" b="0" i="0" u="none" strike="noStrike" kern="1200" cap="none" spc="0" normalizeH="0" baseline="0" noProof="0">
                <a:ln>
                  <a:noFill/>
                </a:ln>
                <a:solidFill>
                  <a:srgbClr val="000000"/>
                </a:solidFill>
                <a:effectLst/>
                <a:uLnTx/>
                <a:uFillTx/>
                <a:latin typeface="Cera Pro Light"/>
                <a:ea typeface="ＭＳ Ｐゴシック"/>
              </a:rPr>
              <a:t>LOM,</a:t>
            </a:r>
            <a:r>
              <a:rPr kumimoji="0" lang="es-MX" sz="1200" b="0" i="0" u="none" strike="noStrike" kern="1200" cap="none" spc="-15" normalizeH="0" baseline="0" noProof="0">
                <a:ln>
                  <a:noFill/>
                </a:ln>
                <a:solidFill>
                  <a:srgbClr val="000000"/>
                </a:solidFill>
                <a:effectLst/>
                <a:uLnTx/>
                <a:uFillTx/>
                <a:latin typeface="Cera Pro Light"/>
                <a:ea typeface="ＭＳ Ｐゴシック"/>
              </a:rPr>
              <a:t> </a:t>
            </a:r>
            <a:r>
              <a:rPr kumimoji="0" lang="es-MX" sz="1200" b="0" i="0" u="none" strike="noStrike" kern="1200" cap="none" spc="0" normalizeH="0" baseline="0" noProof="0">
                <a:ln>
                  <a:noFill/>
                </a:ln>
                <a:solidFill>
                  <a:srgbClr val="000000"/>
                </a:solidFill>
                <a:effectLst/>
                <a:uLnTx/>
                <a:uFillTx/>
                <a:latin typeface="Cera Pro Light"/>
                <a:ea typeface="ＭＳ Ｐゴシック"/>
              </a:rPr>
              <a:t>debemos</a:t>
            </a:r>
            <a:r>
              <a:rPr kumimoji="0" lang="es-MX" sz="1200" b="0" i="0" u="none" strike="noStrike" kern="1200" cap="none" spc="-40" normalizeH="0" baseline="0" noProof="0">
                <a:ln>
                  <a:noFill/>
                </a:ln>
                <a:solidFill>
                  <a:srgbClr val="000000"/>
                </a:solidFill>
                <a:effectLst/>
                <a:uLnTx/>
                <a:uFillTx/>
                <a:latin typeface="Cera Pro Light"/>
                <a:ea typeface="ＭＳ Ｐゴシック"/>
              </a:rPr>
              <a:t> </a:t>
            </a:r>
            <a:r>
              <a:rPr kumimoji="0" lang="es-MX" sz="1200" b="0" i="0" u="none" strike="noStrike" kern="1200" cap="none" spc="-5" normalizeH="0" baseline="0" noProof="0">
                <a:ln>
                  <a:noFill/>
                </a:ln>
                <a:solidFill>
                  <a:srgbClr val="000000"/>
                </a:solidFill>
                <a:effectLst/>
                <a:uLnTx/>
                <a:uFillTx/>
                <a:latin typeface="Cera Pro Light"/>
                <a:ea typeface="ＭＳ Ｐゴシック"/>
              </a:rPr>
              <a:t>revisar</a:t>
            </a:r>
            <a:r>
              <a:rPr kumimoji="0" lang="es-MX" sz="1200" b="0" i="0" u="none" strike="noStrike" kern="1200" cap="none" spc="-20" normalizeH="0" baseline="0" noProof="0">
                <a:ln>
                  <a:noFill/>
                </a:ln>
                <a:solidFill>
                  <a:srgbClr val="000000"/>
                </a:solidFill>
                <a:effectLst/>
                <a:uLnTx/>
                <a:uFillTx/>
                <a:latin typeface="Cera Pro Light"/>
                <a:ea typeface="ＭＳ Ｐゴシック"/>
              </a:rPr>
              <a:t> </a:t>
            </a:r>
            <a:r>
              <a:rPr kumimoji="0" lang="es-MX" sz="1200" b="0" i="0" u="none" strike="noStrike" kern="1200" cap="none" spc="0" normalizeH="0" baseline="0" noProof="0">
                <a:ln>
                  <a:noFill/>
                </a:ln>
                <a:solidFill>
                  <a:srgbClr val="000000"/>
                </a:solidFill>
                <a:effectLst/>
                <a:uLnTx/>
                <a:uFillTx/>
                <a:latin typeface="Cera Pro Light"/>
                <a:ea typeface="ＭＳ Ｐゴシック"/>
              </a:rPr>
              <a:t>que</a:t>
            </a:r>
            <a:r>
              <a:rPr lang="es-MX" sz="1200">
                <a:solidFill>
                  <a:srgbClr val="000000"/>
                </a:solidFill>
                <a:latin typeface="Cera Pro Light"/>
                <a:ea typeface="ＭＳ Ｐゴシック"/>
              </a:rPr>
              <a:t> </a:t>
            </a:r>
            <a:r>
              <a:rPr kumimoji="0" lang="es-MX" sz="1200" b="0" i="0" u="none" strike="noStrike" kern="1200" cap="none" spc="0" normalizeH="0" baseline="0" noProof="0">
                <a:ln>
                  <a:noFill/>
                </a:ln>
                <a:solidFill>
                  <a:srgbClr val="000000"/>
                </a:solidFill>
                <a:effectLst/>
                <a:uLnTx/>
                <a:uFillTx/>
                <a:latin typeface="Cera Pro Light"/>
                <a:ea typeface="ＭＳ Ｐゴシック"/>
              </a:rPr>
              <a:t> el área sea adecuada para </a:t>
            </a:r>
            <a:r>
              <a:rPr lang="es-MX" sz="1200">
                <a:solidFill>
                  <a:srgbClr val="000000"/>
                </a:solidFill>
                <a:latin typeface="Cera Pro Light"/>
                <a:ea typeface="ＭＳ Ｐゴシック"/>
              </a:rPr>
              <a:t>realizar la</a:t>
            </a:r>
            <a:r>
              <a:rPr kumimoji="0" lang="es-MX" sz="1200" b="0" i="0" u="none" strike="noStrike" kern="1200" cap="none" spc="0" normalizeH="0" baseline="0" noProof="0">
                <a:ln>
                  <a:noFill/>
                </a:ln>
                <a:solidFill>
                  <a:srgbClr val="000000"/>
                </a:solidFill>
                <a:effectLst/>
                <a:uLnTx/>
                <a:uFillTx/>
                <a:latin typeface="Cera Pro Light"/>
                <a:ea typeface="ＭＳ Ｐゴシック"/>
              </a:rPr>
              <a:t> </a:t>
            </a:r>
            <a:r>
              <a:rPr kumimoji="0" lang="es-MX" sz="1200" b="0" i="0" u="none" strike="noStrike" kern="1200" cap="none" spc="-5" normalizeH="0" baseline="0" noProof="0">
                <a:ln>
                  <a:noFill/>
                </a:ln>
                <a:solidFill>
                  <a:srgbClr val="000000"/>
                </a:solidFill>
                <a:effectLst/>
                <a:uLnTx/>
                <a:uFillTx/>
                <a:latin typeface="Cera Pro Light"/>
                <a:ea typeface="ＭＳ Ｐゴシック"/>
              </a:rPr>
              <a:t>actividad</a:t>
            </a:r>
            <a:r>
              <a:rPr lang="es-MX" sz="1200" spc="-5">
                <a:solidFill>
                  <a:srgbClr val="000000"/>
                </a:solidFill>
                <a:latin typeface="Cera Pro Light"/>
                <a:ea typeface="ＭＳ Ｐゴシック"/>
              </a:rPr>
              <a:t>/maniobra.</a:t>
            </a:r>
            <a:endParaRPr lang="es-MX" sz="1200" b="0" i="0" u="none" strike="noStrike" kern="1200" cap="none" spc="-10" normalizeH="0" baseline="0" noProof="0">
              <a:ln>
                <a:noFill/>
              </a:ln>
              <a:solidFill>
                <a:srgbClr val="000000"/>
              </a:solidFill>
              <a:effectLst/>
              <a:uLnTx/>
              <a:uFillTx/>
              <a:latin typeface="Cera Pro Light"/>
              <a:ea typeface="ＭＳ Ｐゴシック"/>
            </a:endParaRPr>
          </a:p>
        </p:txBody>
      </p:sp>
      <p:pic>
        <p:nvPicPr>
          <p:cNvPr id="17" name="Picture 16">
            <a:extLst>
              <a:ext uri="{FF2B5EF4-FFF2-40B4-BE49-F238E27FC236}">
                <a16:creationId xmlns:a16="http://schemas.microsoft.com/office/drawing/2014/main" id="{2765513B-ED02-C34E-B3A6-EE88611F9A1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198784" y="1328152"/>
            <a:ext cx="412136" cy="704465"/>
          </a:xfrm>
          <a:prstGeom prst="rect">
            <a:avLst/>
          </a:prstGeom>
        </p:spPr>
      </p:pic>
      <p:sp>
        <p:nvSpPr>
          <p:cNvPr id="25" name="Oval 24">
            <a:extLst>
              <a:ext uri="{FF2B5EF4-FFF2-40B4-BE49-F238E27FC236}">
                <a16:creationId xmlns:a16="http://schemas.microsoft.com/office/drawing/2014/main" id="{636434E3-4669-C745-96D1-DEC0B85A7061}"/>
              </a:ext>
            </a:extLst>
          </p:cNvPr>
          <p:cNvSpPr/>
          <p:nvPr/>
        </p:nvSpPr>
        <p:spPr>
          <a:xfrm>
            <a:off x="152457" y="3430374"/>
            <a:ext cx="900333" cy="900333"/>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era Pro"/>
              <a:ea typeface="+mn-ea"/>
              <a:cs typeface="+mn-cs"/>
            </a:endParaRPr>
          </a:p>
        </p:txBody>
      </p:sp>
      <p:sp>
        <p:nvSpPr>
          <p:cNvPr id="28" name="Oval 27">
            <a:extLst>
              <a:ext uri="{FF2B5EF4-FFF2-40B4-BE49-F238E27FC236}">
                <a16:creationId xmlns:a16="http://schemas.microsoft.com/office/drawing/2014/main" id="{2B0FB695-AADA-2845-AA10-5C51E63683F6}"/>
              </a:ext>
            </a:extLst>
          </p:cNvPr>
          <p:cNvSpPr/>
          <p:nvPr/>
        </p:nvSpPr>
        <p:spPr>
          <a:xfrm>
            <a:off x="4778960" y="1400045"/>
            <a:ext cx="900333" cy="900333"/>
          </a:xfrm>
          <a:prstGeom prst="ellipse">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GB" sz="1400" b="0" i="0" u="none" strike="noStrike" kern="1200" cap="none" spc="0" normalizeH="0" baseline="0" noProof="0">
              <a:ln>
                <a:noFill/>
              </a:ln>
              <a:solidFill>
                <a:srgbClr val="000000"/>
              </a:solidFill>
              <a:effectLst/>
              <a:uLnTx/>
              <a:uFillTx/>
              <a:latin typeface="Cera Pro"/>
              <a:ea typeface="+mn-ea"/>
              <a:cs typeface="+mn-cs"/>
            </a:endParaRPr>
          </a:p>
        </p:txBody>
      </p:sp>
      <p:pic>
        <p:nvPicPr>
          <p:cNvPr id="33" name="Graphic 32" descr="Earth globe Americas">
            <a:extLst>
              <a:ext uri="{FF2B5EF4-FFF2-40B4-BE49-F238E27FC236}">
                <a16:creationId xmlns:a16="http://schemas.microsoft.com/office/drawing/2014/main" id="{A489B35B-2F92-E142-A70E-8D3B06BA3FC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13234" y="1518119"/>
            <a:ext cx="631784" cy="631784"/>
          </a:xfrm>
          <a:prstGeom prst="rect">
            <a:avLst/>
          </a:prstGeom>
        </p:spPr>
      </p:pic>
      <p:pic>
        <p:nvPicPr>
          <p:cNvPr id="34" name="Picture 33">
            <a:extLst>
              <a:ext uri="{FF2B5EF4-FFF2-40B4-BE49-F238E27FC236}">
                <a16:creationId xmlns:a16="http://schemas.microsoft.com/office/drawing/2014/main" id="{B6F9FA42-3E30-D24F-B14E-AC35464D2B85}"/>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19220" y="1553125"/>
            <a:ext cx="521686" cy="519747"/>
          </a:xfrm>
          <a:prstGeom prst="rect">
            <a:avLst/>
          </a:prstGeom>
        </p:spPr>
      </p:pic>
      <p:pic>
        <p:nvPicPr>
          <p:cNvPr id="35" name="Picture 34">
            <a:extLst>
              <a:ext uri="{FF2B5EF4-FFF2-40B4-BE49-F238E27FC236}">
                <a16:creationId xmlns:a16="http://schemas.microsoft.com/office/drawing/2014/main" id="{66EEFB01-4CA1-FE45-A968-3CDB0EE3A98B}"/>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41780" y="3791955"/>
            <a:ext cx="524840" cy="191002"/>
          </a:xfrm>
          <a:prstGeom prst="rect">
            <a:avLst/>
          </a:prstGeom>
        </p:spPr>
      </p:pic>
      <p:sp>
        <p:nvSpPr>
          <p:cNvPr id="22" name="TextBox 21">
            <a:extLst>
              <a:ext uri="{FF2B5EF4-FFF2-40B4-BE49-F238E27FC236}">
                <a16:creationId xmlns:a16="http://schemas.microsoft.com/office/drawing/2014/main" id="{4666FD71-3DEC-2C43-9117-1319BB5C71DB}"/>
              </a:ext>
            </a:extLst>
          </p:cNvPr>
          <p:cNvSpPr txBox="1"/>
          <p:nvPr/>
        </p:nvSpPr>
        <p:spPr>
          <a:xfrm>
            <a:off x="6975043" y="1230219"/>
            <a:ext cx="2020824" cy="231218"/>
          </a:xfrm>
          <a:prstGeom prst="rect">
            <a:avLst/>
          </a:prstGeom>
          <a:noFill/>
        </p:spPr>
        <p:txBody>
          <a:bodyPr wrap="square" lIns="90000" tIns="46800" rIns="90000" bIns="46800" rtlCol="0" anchor="t">
            <a:spAutoFit/>
          </a:bodyPr>
          <a:lstStyle/>
          <a:p>
            <a:pPr marL="0" marR="0" lvl="0" indent="0" algn="l" defTabSz="457200" rtl="0" eaLnBrk="1" fontAlgn="base" latinLnBrk="0" hangingPunct="1">
              <a:lnSpc>
                <a:spcPct val="110000"/>
              </a:lnSpc>
              <a:spcBef>
                <a:spcPts val="600"/>
              </a:spcBef>
              <a:spcAft>
                <a:spcPct val="0"/>
              </a:spcAft>
              <a:buClrTx/>
              <a:buSzTx/>
              <a:buFont typeface="Arial" pitchFamily="34" charset="0"/>
              <a:buNone/>
              <a:tabLst/>
              <a:defRPr/>
            </a:pPr>
            <a:endParaRPr lang="es-MX" sz="850" i="0" u="none" strike="sngStrike" kern="1200" cap="none" spc="0" normalizeH="0" baseline="0" noProof="0">
              <a:ln>
                <a:noFill/>
              </a:ln>
              <a:solidFill>
                <a:srgbClr val="000000"/>
              </a:solidFill>
              <a:effectLst/>
              <a:uLnTx/>
              <a:uFillTx/>
              <a:latin typeface="Cera Pro Light"/>
              <a:ea typeface="ＭＳ Ｐゴシック"/>
              <a:cs typeface="Arial"/>
            </a:endParaRPr>
          </a:p>
        </p:txBody>
      </p:sp>
      <p:sp>
        <p:nvSpPr>
          <p:cNvPr id="23" name="TextBox 22">
            <a:extLst>
              <a:ext uri="{FF2B5EF4-FFF2-40B4-BE49-F238E27FC236}">
                <a16:creationId xmlns:a16="http://schemas.microsoft.com/office/drawing/2014/main" id="{8D95B4DB-17F4-9E44-9278-D5BC43F56997}"/>
              </a:ext>
            </a:extLst>
          </p:cNvPr>
          <p:cNvSpPr txBox="1"/>
          <p:nvPr/>
        </p:nvSpPr>
        <p:spPr>
          <a:xfrm>
            <a:off x="1145381" y="3398587"/>
            <a:ext cx="2795356" cy="1210845"/>
          </a:xfrm>
          <a:prstGeom prst="rect">
            <a:avLst/>
          </a:prstGeom>
          <a:noFill/>
        </p:spPr>
        <p:txBody>
          <a:bodyPr wrap="square" lIns="90000" tIns="46800" rIns="90000" bIns="46800" rtlCol="0" anchor="t">
            <a:spAutoFit/>
          </a:bodyPr>
          <a:lstStyle/>
          <a:p>
            <a:pPr marL="0" marR="0" lvl="0" indent="0" algn="l" defTabSz="457200" rtl="0" eaLnBrk="1" fontAlgn="base" latinLnBrk="0" hangingPunct="1">
              <a:lnSpc>
                <a:spcPct val="110000"/>
              </a:lnSpc>
              <a:spcBef>
                <a:spcPts val="600"/>
              </a:spcBef>
              <a:spcAft>
                <a:spcPct val="0"/>
              </a:spcAft>
              <a:buClrTx/>
              <a:buSzTx/>
              <a:buFont typeface="Arial" pitchFamily="34" charset="0"/>
              <a:buNone/>
              <a:tabLst/>
              <a:defRPr/>
            </a:pPr>
            <a:r>
              <a:rPr kumimoji="0" lang="en-GB" sz="1400" b="1" i="0" u="none" strike="noStrike" kern="1200" cap="none" spc="0" normalizeH="0" baseline="0" noProof="0">
                <a:ln>
                  <a:noFill/>
                </a:ln>
                <a:solidFill>
                  <a:srgbClr val="000000"/>
                </a:solidFill>
                <a:effectLst/>
                <a:uLnTx/>
                <a:uFillTx/>
                <a:latin typeface="Cera Pro"/>
                <a:ea typeface="Verdana"/>
                <a:cs typeface="Arial"/>
              </a:rPr>
              <a:t>2. </a:t>
            </a:r>
            <a:r>
              <a:rPr kumimoji="0" lang="en-GB" sz="1400" b="1" i="0" u="none" strike="noStrike" kern="1200" cap="none" spc="0" normalizeH="0" baseline="0" noProof="0" err="1">
                <a:ln>
                  <a:noFill/>
                </a:ln>
                <a:solidFill>
                  <a:srgbClr val="000000"/>
                </a:solidFill>
                <a:effectLst/>
                <a:uLnTx/>
                <a:uFillTx/>
                <a:latin typeface="Cera Pro"/>
                <a:ea typeface="Verdana"/>
                <a:cs typeface="Arial"/>
              </a:rPr>
              <a:t>Identifica</a:t>
            </a:r>
            <a:r>
              <a:rPr kumimoji="0" lang="en-GB" sz="1400" b="1" i="0" u="none" strike="noStrike" kern="1200" cap="none" spc="0" normalizeH="0" baseline="0" noProof="0">
                <a:ln>
                  <a:noFill/>
                </a:ln>
                <a:solidFill>
                  <a:srgbClr val="000000"/>
                </a:solidFill>
                <a:effectLst/>
                <a:uLnTx/>
                <a:uFillTx/>
                <a:latin typeface="Cera Pro"/>
                <a:ea typeface="Verdana"/>
                <a:cs typeface="Arial"/>
              </a:rPr>
              <a:t> </a:t>
            </a:r>
            <a:r>
              <a:rPr kumimoji="0" lang="en-GB" sz="1400" b="1" i="0" u="none" strike="noStrike" kern="1200" cap="none" spc="0" normalizeH="0" baseline="0" noProof="0" err="1">
                <a:ln>
                  <a:noFill/>
                </a:ln>
                <a:solidFill>
                  <a:srgbClr val="000000"/>
                </a:solidFill>
                <a:effectLst/>
                <a:uLnTx/>
                <a:uFillTx/>
                <a:latin typeface="Cera Pro"/>
                <a:ea typeface="Verdana"/>
                <a:cs typeface="Arial"/>
              </a:rPr>
              <a:t>riesgos</a:t>
            </a:r>
            <a:endParaRPr lang="en-GB" sz="1400" b="1" i="0" u="none" strike="noStrike" kern="1200" cap="none" spc="0" normalizeH="0" baseline="0" noProof="0">
              <a:ln>
                <a:noFill/>
              </a:ln>
              <a:solidFill>
                <a:srgbClr val="000000"/>
              </a:solidFill>
              <a:effectLst/>
              <a:uLnTx/>
              <a:uFillTx/>
              <a:latin typeface="Cera Pro"/>
              <a:ea typeface="Verdana"/>
              <a:cs typeface="Arial"/>
            </a:endParaRPr>
          </a:p>
          <a:p>
            <a:pPr>
              <a:lnSpc>
                <a:spcPct val="110000"/>
              </a:lnSpc>
              <a:spcBef>
                <a:spcPts val="600"/>
              </a:spcBef>
              <a:defRPr/>
            </a:pPr>
            <a:r>
              <a:rPr kumimoji="0" lang="es-MX" sz="1200" b="0" i="0" u="none" strike="noStrike" kern="1200" cap="none" spc="0" normalizeH="0" baseline="0" noProof="0">
                <a:ln>
                  <a:noFill/>
                </a:ln>
                <a:solidFill>
                  <a:srgbClr val="000000"/>
                </a:solidFill>
                <a:effectLst/>
                <a:uLnTx/>
                <a:uFillTx/>
                <a:latin typeface="Cera Pro Light"/>
                <a:ea typeface="ＭＳ Ｐゴシック"/>
              </a:rPr>
              <a:t>Revisar y evaluar si existe algún riesgo del movimiento que </a:t>
            </a:r>
            <a:r>
              <a:rPr lang="es-MX" sz="1200">
                <a:solidFill>
                  <a:srgbClr val="000000"/>
                </a:solidFill>
                <a:latin typeface="Cera Pro Light"/>
                <a:ea typeface="ＭＳ Ｐゴシック"/>
              </a:rPr>
              <a:t>vamos a </a:t>
            </a:r>
            <a:r>
              <a:rPr kumimoji="0" lang="es-MX" sz="1200" b="0" i="0" u="none" strike="noStrike" kern="1200" cap="none" spc="0" normalizeH="0" baseline="0" noProof="0">
                <a:ln>
                  <a:noFill/>
                </a:ln>
                <a:solidFill>
                  <a:srgbClr val="000000"/>
                </a:solidFill>
                <a:effectLst/>
                <a:uLnTx/>
                <a:uFillTx/>
                <a:latin typeface="Cera Pro Light"/>
                <a:ea typeface="ＭＳ Ｐゴシック"/>
              </a:rPr>
              <a:t>hacer</a:t>
            </a:r>
            <a:r>
              <a:rPr lang="es-MX" sz="1200">
                <a:solidFill>
                  <a:srgbClr val="000000"/>
                </a:solidFill>
                <a:latin typeface="Cera Pro Light"/>
                <a:ea typeface="ＭＳ Ｐゴシック"/>
              </a:rPr>
              <a:t> y en caso de ser necesario esperar ayuda para eliminar el riesgo.</a:t>
            </a:r>
            <a:endParaRPr lang="es-MX" sz="1200" b="0" i="0" u="none" strike="noStrike" kern="1200" cap="none" spc="0" normalizeH="0" baseline="0" noProof="0">
              <a:ln>
                <a:noFill/>
              </a:ln>
              <a:solidFill>
                <a:srgbClr val="000000"/>
              </a:solidFill>
              <a:effectLst/>
              <a:uLnTx/>
              <a:uFillTx/>
              <a:latin typeface="Cera Pro Light"/>
              <a:ea typeface="ＭＳ Ｐゴシック"/>
            </a:endParaRPr>
          </a:p>
        </p:txBody>
      </p:sp>
      <p:sp>
        <p:nvSpPr>
          <p:cNvPr id="26" name="TextBox 25">
            <a:extLst>
              <a:ext uri="{FF2B5EF4-FFF2-40B4-BE49-F238E27FC236}">
                <a16:creationId xmlns:a16="http://schemas.microsoft.com/office/drawing/2014/main" id="{930DC508-DDFD-6348-9015-DDD544C13367}"/>
              </a:ext>
            </a:extLst>
          </p:cNvPr>
          <p:cNvSpPr txBox="1"/>
          <p:nvPr/>
        </p:nvSpPr>
        <p:spPr>
          <a:xfrm>
            <a:off x="5877162" y="1285540"/>
            <a:ext cx="2652481" cy="1007713"/>
          </a:xfrm>
          <a:prstGeom prst="rect">
            <a:avLst/>
          </a:prstGeom>
          <a:noFill/>
        </p:spPr>
        <p:txBody>
          <a:bodyPr wrap="square" lIns="90000" tIns="46800" rIns="90000" bIns="46800" rtlCol="0" anchor="t">
            <a:spAutoFit/>
          </a:bodyPr>
          <a:lstStyle/>
          <a:p>
            <a:pPr marL="0" marR="0" lvl="0" indent="0" algn="l" defTabSz="457200" rtl="0" eaLnBrk="1" fontAlgn="base" latinLnBrk="0" hangingPunct="1">
              <a:lnSpc>
                <a:spcPct val="110000"/>
              </a:lnSpc>
              <a:spcBef>
                <a:spcPts val="600"/>
              </a:spcBef>
              <a:spcAft>
                <a:spcPct val="0"/>
              </a:spcAft>
              <a:buClrTx/>
              <a:buSzTx/>
              <a:buFont typeface="Arial" pitchFamily="34" charset="0"/>
              <a:buNone/>
              <a:tabLst/>
              <a:defRPr/>
            </a:pPr>
            <a:r>
              <a:rPr lang="en-GB" sz="1400" b="1">
                <a:solidFill>
                  <a:srgbClr val="000000"/>
                </a:solidFill>
                <a:latin typeface="Cera Pro"/>
                <a:ea typeface="Verdana"/>
                <a:cs typeface="Arial"/>
              </a:rPr>
              <a:t>3</a:t>
            </a:r>
            <a:r>
              <a:rPr kumimoji="0" lang="en-GB" sz="1400" b="1" i="0" u="none" strike="noStrike" kern="1200" cap="none" spc="0" normalizeH="0" baseline="0" noProof="0">
                <a:ln>
                  <a:noFill/>
                </a:ln>
                <a:solidFill>
                  <a:srgbClr val="000000"/>
                </a:solidFill>
                <a:effectLst/>
                <a:uLnTx/>
                <a:uFillTx/>
                <a:latin typeface="Cera Pro"/>
                <a:ea typeface="Verdana"/>
                <a:cs typeface="Arial"/>
              </a:rPr>
              <a:t>. </a:t>
            </a:r>
            <a:r>
              <a:rPr kumimoji="0" lang="en-GB" sz="1400" b="1" i="0" u="none" strike="noStrike" kern="1200" cap="none" spc="0" normalizeH="0" baseline="0" noProof="0" err="1">
                <a:ln>
                  <a:noFill/>
                </a:ln>
                <a:solidFill>
                  <a:srgbClr val="000000"/>
                </a:solidFill>
                <a:effectLst/>
                <a:uLnTx/>
                <a:uFillTx/>
                <a:latin typeface="Cera Pro"/>
                <a:ea typeface="Verdana"/>
                <a:cs typeface="Arial"/>
              </a:rPr>
              <a:t>Comparte</a:t>
            </a:r>
            <a:endParaRPr lang="en-GB" sz="1400" b="1" i="0" u="none" strike="noStrike" kern="1200" cap="none" spc="0" normalizeH="0" baseline="0" noProof="0">
              <a:ln>
                <a:noFill/>
              </a:ln>
              <a:solidFill>
                <a:srgbClr val="000000"/>
              </a:solidFill>
              <a:effectLst/>
              <a:uLnTx/>
              <a:uFillTx/>
              <a:latin typeface="Cera Pro"/>
              <a:ea typeface="Verdana"/>
              <a:cs typeface="Arial"/>
            </a:endParaRPr>
          </a:p>
          <a:p>
            <a:pPr marL="0" marR="0" lvl="0" indent="0" algn="l" defTabSz="457200" rtl="0" eaLnBrk="1" fontAlgn="base" latinLnBrk="0" hangingPunct="1">
              <a:lnSpc>
                <a:spcPct val="110000"/>
              </a:lnSpc>
              <a:spcBef>
                <a:spcPts val="600"/>
              </a:spcBef>
              <a:spcAft>
                <a:spcPct val="0"/>
              </a:spcAft>
              <a:buClrTx/>
              <a:buSzTx/>
              <a:buFont typeface="Arial" pitchFamily="34" charset="0"/>
              <a:buNone/>
              <a:tabLst/>
              <a:defRPr/>
            </a:pPr>
            <a:r>
              <a:rPr kumimoji="0" lang="es-MX" sz="1200" b="0" i="0" u="none" strike="noStrike" kern="1200" cap="none" spc="0" normalizeH="0" baseline="0" noProof="0">
                <a:ln>
                  <a:noFill/>
                </a:ln>
                <a:solidFill>
                  <a:srgbClr val="000000"/>
                </a:solidFill>
                <a:effectLst/>
                <a:uLnTx/>
                <a:uFillTx/>
                <a:latin typeface="Cera Pro Light"/>
                <a:ea typeface="ＭＳ Ｐゴシック"/>
              </a:rPr>
              <a:t>Compartir lo sucedido con mis compañeros para ponerlos en alerta y evitar que ellos caigan en este riesgo.</a:t>
            </a:r>
            <a:endParaRPr lang="es-MX" sz="1200" b="0" i="0" u="none" strike="noStrike" kern="1200" cap="none" spc="0" normalizeH="0" baseline="0" noProof="0">
              <a:ln>
                <a:noFill/>
              </a:ln>
              <a:solidFill>
                <a:srgbClr val="000000"/>
              </a:solidFill>
              <a:effectLst/>
              <a:uLnTx/>
              <a:uFillTx/>
              <a:latin typeface="Cera Pro Light"/>
              <a:ea typeface="ＭＳ Ｐゴシック"/>
            </a:endParaRPr>
          </a:p>
        </p:txBody>
      </p:sp>
      <p:sp>
        <p:nvSpPr>
          <p:cNvPr id="6" name="Footer Placeholder 5">
            <a:extLst>
              <a:ext uri="{FF2B5EF4-FFF2-40B4-BE49-F238E27FC236}">
                <a16:creationId xmlns:a16="http://schemas.microsoft.com/office/drawing/2014/main" id="{EA49AB5E-17EC-AF4F-A301-C2B9BEAE58C3}"/>
              </a:ext>
            </a:extLst>
          </p:cNvPr>
          <p:cNvSpPr>
            <a:spLocks noGrp="1"/>
          </p:cNvSpPr>
          <p:nvPr>
            <p:ph type="ftr" sz="quarter" idx="2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lumMod val="65000"/>
                  </a:srgbClr>
                </a:solidFill>
                <a:effectLst/>
                <a:uLnTx/>
                <a:uFillTx/>
                <a:latin typeface="Cera Pro" pitchFamily="2" charset="0"/>
                <a:ea typeface="ＭＳ Ｐゴシック" charset="0"/>
              </a:rPr>
              <a:t>©2020 The LEGO Group.</a:t>
            </a:r>
            <a:endParaRPr kumimoji="0" lang="en-GB" sz="600" b="0" i="0" u="none" strike="noStrike" kern="1200" cap="none" spc="0" normalizeH="0" baseline="0" noProof="0">
              <a:ln>
                <a:noFill/>
              </a:ln>
              <a:solidFill>
                <a:srgbClr val="FFFFFF">
                  <a:lumMod val="65000"/>
                </a:srgbClr>
              </a:solidFill>
              <a:effectLst/>
              <a:uLnTx/>
              <a:uFillTx/>
              <a:latin typeface="Cera Pro" pitchFamily="2" charset="0"/>
              <a:ea typeface="ＭＳ Ｐゴシック" charset="0"/>
            </a:endParaRPr>
          </a:p>
        </p:txBody>
      </p:sp>
      <p:pic>
        <p:nvPicPr>
          <p:cNvPr id="18" name="Picture Placeholder 23" descr="A picture containing toy, indoor, table, yellow&#10;&#10;Description automatically generated">
            <a:extLst>
              <a:ext uri="{FF2B5EF4-FFF2-40B4-BE49-F238E27FC236}">
                <a16:creationId xmlns:a16="http://schemas.microsoft.com/office/drawing/2014/main" id="{05C22F13-4E97-427F-8E7D-7AA2D7B9A004}"/>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t="3451" b="3451"/>
          <a:stretch/>
        </p:blipFill>
        <p:spPr>
          <a:xfrm>
            <a:off x="4703293" y="2873890"/>
            <a:ext cx="2741696" cy="1830303"/>
          </a:xfrm>
          <a:prstGeom prst="rect">
            <a:avLst/>
          </a:prstGeom>
        </p:spPr>
      </p:pic>
    </p:spTree>
    <p:extLst>
      <p:ext uri="{BB962C8B-B14F-4D97-AF65-F5344CB8AC3E}">
        <p14:creationId xmlns:p14="http://schemas.microsoft.com/office/powerpoint/2010/main" val="3974195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E7FD184-C74A-CE43-A91E-F84BE3936455}"/>
              </a:ext>
            </a:extLst>
          </p:cNvPr>
          <p:cNvSpPr/>
          <p:nvPr/>
        </p:nvSpPr>
        <p:spPr>
          <a:xfrm>
            <a:off x="6000737" y="1661642"/>
            <a:ext cx="2492295" cy="134280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000" tIns="81000" rIns="27000" bIns="27000" numCol="1" spcCol="0" rtlCol="0" fromWordArt="0" anchor="t" anchorCtr="0" forceAA="0" compatLnSpc="1">
            <a:prstTxWarp prst="textNoShape">
              <a:avLst/>
            </a:prstTxWarp>
            <a:noAutofit/>
          </a:bodyPr>
          <a:lstStyle/>
          <a:p>
            <a:pPr marL="0" marR="0" lvl="0" indent="0" algn="l" defTabSz="457189" rtl="0" eaLnBrk="1" fontAlgn="base" latinLnBrk="0" hangingPunct="1">
              <a:lnSpc>
                <a:spcPct val="100000"/>
              </a:lnSpc>
              <a:spcBef>
                <a:spcPct val="0"/>
              </a:spcBef>
              <a:spcAft>
                <a:spcPts val="225"/>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era Pro Light" pitchFamily="2" charset="0"/>
              <a:ea typeface="ＭＳ Ｐゴシック" charset="0"/>
              <a:cs typeface="+mn-cs"/>
            </a:endParaRPr>
          </a:p>
        </p:txBody>
      </p:sp>
      <p:sp>
        <p:nvSpPr>
          <p:cNvPr id="27" name="Rectangle 26">
            <a:extLst>
              <a:ext uri="{FF2B5EF4-FFF2-40B4-BE49-F238E27FC236}">
                <a16:creationId xmlns:a16="http://schemas.microsoft.com/office/drawing/2014/main" id="{414F1DDF-FE2D-5043-A9EA-45FE23655F60}"/>
              </a:ext>
            </a:extLst>
          </p:cNvPr>
          <p:cNvSpPr/>
          <p:nvPr/>
        </p:nvSpPr>
        <p:spPr>
          <a:xfrm>
            <a:off x="3222813" y="1661642"/>
            <a:ext cx="2492295" cy="1342807"/>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000" tIns="81000" rIns="27000" bIns="27000" numCol="1" spcCol="0" rtlCol="0" fromWordArt="0" anchor="t" anchorCtr="0" forceAA="0" compatLnSpc="1">
            <a:prstTxWarp prst="textNoShape">
              <a:avLst/>
            </a:prstTxWarp>
            <a:noAutofit/>
          </a:bodyPr>
          <a:lstStyle/>
          <a:p>
            <a:pPr marL="0" marR="0" lvl="0" indent="0" algn="l" defTabSz="457189" rtl="0" eaLnBrk="1" fontAlgn="base" latinLnBrk="0" hangingPunct="1">
              <a:lnSpc>
                <a:spcPct val="100000"/>
              </a:lnSpc>
              <a:spcBef>
                <a:spcPct val="0"/>
              </a:spcBef>
              <a:spcAft>
                <a:spcPts val="225"/>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era Pro Light" pitchFamily="2" charset="0"/>
              <a:ea typeface="ＭＳ Ｐゴシック" charset="0"/>
              <a:cs typeface="+mn-cs"/>
            </a:endParaRPr>
          </a:p>
        </p:txBody>
      </p:sp>
      <p:sp>
        <p:nvSpPr>
          <p:cNvPr id="11" name="Title 10">
            <a:extLst>
              <a:ext uri="{FF2B5EF4-FFF2-40B4-BE49-F238E27FC236}">
                <a16:creationId xmlns:a16="http://schemas.microsoft.com/office/drawing/2014/main" id="{489CB196-DC61-4044-B1CB-E036F50B99CA}"/>
              </a:ext>
            </a:extLst>
          </p:cNvPr>
          <p:cNvSpPr>
            <a:spLocks noGrp="1"/>
          </p:cNvSpPr>
          <p:nvPr>
            <p:ph type="title"/>
          </p:nvPr>
        </p:nvSpPr>
        <p:spPr>
          <a:xfrm>
            <a:off x="443711" y="285201"/>
            <a:ext cx="7885262" cy="450000"/>
          </a:xfrm>
        </p:spPr>
        <p:txBody>
          <a:bodyPr/>
          <a:lstStyle/>
          <a:p>
            <a:pPr algn="ctr"/>
            <a:r>
              <a:rPr lang="en-GB"/>
              <a:t>¡COMUNICACIÓN!</a:t>
            </a:r>
          </a:p>
        </p:txBody>
      </p:sp>
      <p:sp>
        <p:nvSpPr>
          <p:cNvPr id="3" name="Slide Number Placeholder 2">
            <a:extLst>
              <a:ext uri="{FF2B5EF4-FFF2-40B4-BE49-F238E27FC236}">
                <a16:creationId xmlns:a16="http://schemas.microsoft.com/office/drawing/2014/main" id="{0302E7F6-E5E9-B242-AEF2-A79218191D50}"/>
              </a:ext>
            </a:extLst>
          </p:cNvPr>
          <p:cNvSpPr>
            <a:spLocks noGrp="1"/>
          </p:cNvSpPr>
          <p:nvPr>
            <p:ph type="sldNum"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600" b="0" i="0" u="none" strike="noStrike" kern="1200" cap="none" spc="0" normalizeH="0" baseline="0" noProof="0">
                <a:ln>
                  <a:noFill/>
                </a:ln>
                <a:solidFill>
                  <a:srgbClr val="FFFFFF">
                    <a:lumMod val="65000"/>
                  </a:srgbClr>
                </a:solidFill>
                <a:effectLst/>
                <a:uLnTx/>
                <a:uFillTx/>
                <a:latin typeface="Cera Pro" pitchFamily="2" charset="0"/>
                <a:cs typeface="Arial" charset="0"/>
              </a:rPr>
              <a:t>Page </a:t>
            </a:r>
            <a:fld id="{59C479F0-10A2-9F40-AAC5-129E45E74B8F}" type="slidenum">
              <a:rPr kumimoji="0" lang="en-GB" sz="600" b="0" i="0" u="none" strike="noStrike" kern="1200" cap="none" spc="0" normalizeH="0" baseline="0" noProof="0" smtClean="0">
                <a:ln>
                  <a:noFill/>
                </a:ln>
                <a:solidFill>
                  <a:srgbClr val="FFFFFF">
                    <a:lumMod val="65000"/>
                  </a:srgbClr>
                </a:solidFill>
                <a:effectLst/>
                <a:uLnTx/>
                <a:uFillTx/>
                <a:latin typeface="Cera Pro" pitchFamily="2" charset="0"/>
                <a:cs typeface="Arial" charset="0"/>
              </a:rPr>
              <a:pPr marL="0" marR="0" lvl="0" indent="0" algn="l" defTabSz="457200" rtl="0" eaLnBrk="1" fontAlgn="auto" latinLnBrk="0" hangingPunct="1">
                <a:lnSpc>
                  <a:spcPct val="100000"/>
                </a:lnSpc>
                <a:spcBef>
                  <a:spcPts val="0"/>
                </a:spcBef>
                <a:spcAft>
                  <a:spcPts val="0"/>
                </a:spcAft>
                <a:buClrTx/>
                <a:buSzTx/>
                <a:buFontTx/>
                <a:buNone/>
                <a:tabLst/>
                <a:defRPr/>
              </a:pPr>
              <a:t>7</a:t>
            </a:fld>
            <a:endParaRPr kumimoji="0" lang="en-GB" sz="600" b="0" i="0" u="none" strike="noStrike" kern="1200" cap="none" spc="0" normalizeH="0" baseline="0" noProof="0">
              <a:ln>
                <a:noFill/>
              </a:ln>
              <a:solidFill>
                <a:srgbClr val="FFFFFF">
                  <a:lumMod val="65000"/>
                </a:srgbClr>
              </a:solidFill>
              <a:effectLst/>
              <a:uLnTx/>
              <a:uFillTx/>
              <a:latin typeface="Cera Pro" pitchFamily="2" charset="0"/>
              <a:cs typeface="Arial" charset="0"/>
            </a:endParaRPr>
          </a:p>
        </p:txBody>
      </p:sp>
      <p:sp>
        <p:nvSpPr>
          <p:cNvPr id="4" name="Footer Placeholder 3">
            <a:extLst>
              <a:ext uri="{FF2B5EF4-FFF2-40B4-BE49-F238E27FC236}">
                <a16:creationId xmlns:a16="http://schemas.microsoft.com/office/drawing/2014/main" id="{6A15AAA2-0CE7-AA43-8A90-83D211C0DD95}"/>
              </a:ext>
            </a:extLst>
          </p:cNvPr>
          <p:cNvSpPr>
            <a:spLocks noGrp="1"/>
          </p:cNvSpPr>
          <p:nvPr>
            <p:ph type="ftr" sz="quarter" idx="11"/>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lumMod val="65000"/>
                  </a:srgbClr>
                </a:solidFill>
                <a:effectLst/>
                <a:uLnTx/>
                <a:uFillTx/>
                <a:latin typeface="Cera Pro" pitchFamily="2" charset="0"/>
                <a:ea typeface="ＭＳ Ｐゴシック" charset="0"/>
              </a:rPr>
              <a:t>©2020 The LEGO Group.</a:t>
            </a:r>
            <a:endParaRPr kumimoji="0" lang="en-GB" sz="600" b="0" i="0" u="none" strike="noStrike" kern="1200" cap="none" spc="0" normalizeH="0" baseline="0" noProof="0">
              <a:ln>
                <a:noFill/>
              </a:ln>
              <a:solidFill>
                <a:srgbClr val="FFFFFF">
                  <a:lumMod val="65000"/>
                </a:srgbClr>
              </a:solidFill>
              <a:effectLst/>
              <a:uLnTx/>
              <a:uFillTx/>
              <a:latin typeface="Cera Pro" pitchFamily="2" charset="0"/>
              <a:ea typeface="ＭＳ Ｐゴシック" charset="0"/>
            </a:endParaRPr>
          </a:p>
        </p:txBody>
      </p:sp>
      <p:sp>
        <p:nvSpPr>
          <p:cNvPr id="5" name="Rectangle 4">
            <a:extLst>
              <a:ext uri="{FF2B5EF4-FFF2-40B4-BE49-F238E27FC236}">
                <a16:creationId xmlns:a16="http://schemas.microsoft.com/office/drawing/2014/main" id="{B7477358-ED95-2F47-9C75-034D339DB716}"/>
              </a:ext>
            </a:extLst>
          </p:cNvPr>
          <p:cNvSpPr/>
          <p:nvPr/>
        </p:nvSpPr>
        <p:spPr>
          <a:xfrm>
            <a:off x="443712" y="3004449"/>
            <a:ext cx="2492295" cy="7759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000" tIns="81000" rIns="27000" bIns="27000" numCol="1" spcCol="0" rtlCol="0" fromWordArt="0" anchor="t" anchorCtr="0" forceAA="0" compatLnSpc="1">
            <a:prstTxWarp prst="textNoShape">
              <a:avLst/>
            </a:prstTxWarp>
            <a:noAutofit/>
          </a:bodyPr>
          <a:lstStyle/>
          <a:p>
            <a:pPr marL="0" marR="0" lvl="0" indent="0" algn="ctr" defTabSz="457189" rtl="0" eaLnBrk="1" fontAlgn="base" latinLnBrk="0" hangingPunct="1">
              <a:lnSpc>
                <a:spcPct val="100000"/>
              </a:lnSpc>
              <a:spcBef>
                <a:spcPct val="0"/>
              </a:spcBef>
              <a:spcAft>
                <a:spcPts val="225"/>
              </a:spcAft>
              <a:buClrTx/>
              <a:buSzTx/>
              <a:buFontTx/>
              <a:buNone/>
              <a:tabLst/>
              <a:defRPr/>
            </a:pPr>
            <a:r>
              <a:rPr kumimoji="0" lang="es-MX" sz="900" b="0" i="0" u="none" strike="noStrike" kern="1200" cap="none" spc="0" normalizeH="0" baseline="0" noProof="0">
                <a:ln>
                  <a:noFill/>
                </a:ln>
                <a:solidFill>
                  <a:srgbClr val="000000"/>
                </a:solidFill>
                <a:effectLst/>
                <a:uLnTx/>
                <a:uFillTx/>
                <a:latin typeface="Cera Pro Light" pitchFamily="2" charset="0"/>
                <a:ea typeface="ＭＳ Ｐゴシック" charset="0"/>
                <a:cs typeface="+mn-cs"/>
              </a:rPr>
              <a:t>Como tal, dependemos de  que informe sus  observaciones de seguridad  para corregirlas lo antes  posible y con la esperanza  de que sea antes de que ocurra un incidente.</a:t>
            </a:r>
          </a:p>
        </p:txBody>
      </p:sp>
      <p:sp>
        <p:nvSpPr>
          <p:cNvPr id="6" name="Rectangle 5">
            <a:extLst>
              <a:ext uri="{FF2B5EF4-FFF2-40B4-BE49-F238E27FC236}">
                <a16:creationId xmlns:a16="http://schemas.microsoft.com/office/drawing/2014/main" id="{C2F820F8-3A9B-654C-8452-2BE1D3ACACBB}"/>
              </a:ext>
            </a:extLst>
          </p:cNvPr>
          <p:cNvSpPr/>
          <p:nvPr/>
        </p:nvSpPr>
        <p:spPr>
          <a:xfrm>
            <a:off x="3222226" y="3004450"/>
            <a:ext cx="2492295" cy="7282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000" tIns="81000" rIns="27000" bIns="27000" numCol="1" spcCol="0" rtlCol="0" fromWordArt="0" anchor="t" anchorCtr="0" forceAA="0" compatLnSpc="1">
            <a:prstTxWarp prst="textNoShape">
              <a:avLst/>
            </a:prstTxWarp>
            <a:noAutofit/>
          </a:bodyPr>
          <a:lstStyle/>
          <a:p>
            <a:pPr marL="0" marR="0" lvl="0" indent="0" algn="ctr" defTabSz="457189" rtl="0" eaLnBrk="1" fontAlgn="base" latinLnBrk="0" hangingPunct="1">
              <a:lnSpc>
                <a:spcPct val="100000"/>
              </a:lnSpc>
              <a:spcBef>
                <a:spcPct val="0"/>
              </a:spcBef>
              <a:spcAft>
                <a:spcPts val="225"/>
              </a:spcAft>
              <a:buClrTx/>
              <a:buSzTx/>
              <a:buFontTx/>
              <a:buNone/>
              <a:tabLst/>
              <a:defRPr/>
            </a:pPr>
            <a:r>
              <a:rPr kumimoji="0" lang="es-MX" sz="900" b="0" i="0" u="none" strike="noStrike" kern="1200" cap="none" spc="0" normalizeH="0" baseline="0" noProof="0">
                <a:ln>
                  <a:noFill/>
                </a:ln>
                <a:solidFill>
                  <a:srgbClr val="000000"/>
                </a:solidFill>
                <a:effectLst/>
                <a:uLnTx/>
                <a:uFillTx/>
                <a:latin typeface="Cera Pro Light" pitchFamily="2" charset="0"/>
                <a:ea typeface="ＭＳ Ｐゴシック" charset="0"/>
                <a:cs typeface="+mn-cs"/>
              </a:rPr>
              <a:t>Un informe y la investigación son necesarios para identificar la raíz del problema de cada incidente para evitar la reincidencia y  minimizar el riesgo</a:t>
            </a:r>
            <a:endParaRPr kumimoji="0" lang="en-US" sz="900" b="0" i="0" u="none" strike="noStrike" kern="1200" cap="none" spc="0" normalizeH="0" baseline="0" noProof="0">
              <a:ln>
                <a:noFill/>
              </a:ln>
              <a:solidFill>
                <a:srgbClr val="000000"/>
              </a:solidFill>
              <a:effectLst/>
              <a:uLnTx/>
              <a:uFillTx/>
              <a:latin typeface="Cera Pro Light" pitchFamily="2" charset="0"/>
              <a:ea typeface="ＭＳ Ｐゴシック" charset="0"/>
              <a:cs typeface="+mn-cs"/>
            </a:endParaRPr>
          </a:p>
        </p:txBody>
      </p:sp>
      <p:sp>
        <p:nvSpPr>
          <p:cNvPr id="7" name="Rectangle 6">
            <a:extLst>
              <a:ext uri="{FF2B5EF4-FFF2-40B4-BE49-F238E27FC236}">
                <a16:creationId xmlns:a16="http://schemas.microsoft.com/office/drawing/2014/main" id="{285AF706-36F0-F444-8C0F-9BAF751F47C3}"/>
              </a:ext>
            </a:extLst>
          </p:cNvPr>
          <p:cNvSpPr/>
          <p:nvPr/>
        </p:nvSpPr>
        <p:spPr>
          <a:xfrm>
            <a:off x="6000738" y="3004450"/>
            <a:ext cx="2492295" cy="72821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000" tIns="81000" rIns="27000" bIns="27000" numCol="1" spcCol="0" rtlCol="0" fromWordArt="0" anchor="t" anchorCtr="0" forceAA="0" compatLnSpc="1">
            <a:prstTxWarp prst="textNoShape">
              <a:avLst/>
            </a:prstTxWarp>
            <a:noAutofit/>
          </a:bodyPr>
          <a:lstStyle/>
          <a:p>
            <a:pPr marL="0" marR="0" lvl="0" indent="0" algn="ctr" defTabSz="457189" rtl="0" eaLnBrk="1" fontAlgn="base" latinLnBrk="0" hangingPunct="1">
              <a:lnSpc>
                <a:spcPct val="100000"/>
              </a:lnSpc>
              <a:spcBef>
                <a:spcPct val="0"/>
              </a:spcBef>
              <a:spcAft>
                <a:spcPts val="225"/>
              </a:spcAft>
              <a:buClrTx/>
              <a:buSzTx/>
              <a:buFontTx/>
              <a:buNone/>
              <a:tabLst/>
              <a:defRPr/>
            </a:pPr>
            <a:r>
              <a:rPr kumimoji="0" lang="es-MX" sz="900" b="0" i="0" u="none" strike="noStrike" kern="1200" cap="none" spc="0" normalizeH="0" baseline="0" noProof="0">
                <a:ln>
                  <a:noFill/>
                </a:ln>
                <a:solidFill>
                  <a:srgbClr val="000000"/>
                </a:solidFill>
                <a:effectLst/>
                <a:uLnTx/>
                <a:uFillTx/>
                <a:latin typeface="Cera Pro Light" pitchFamily="2" charset="0"/>
                <a:ea typeface="ＭＳ Ｐゴシック" charset="0"/>
                <a:cs typeface="+mn-cs"/>
              </a:rPr>
              <a:t>Una sólida cultura de salud y seguridad se desarrolla gracias a la comunicación de que se han identificado posibles peligros en el lugar de trabajo.</a:t>
            </a:r>
          </a:p>
        </p:txBody>
      </p:sp>
      <p:sp>
        <p:nvSpPr>
          <p:cNvPr id="8" name="TextBox 7">
            <a:extLst>
              <a:ext uri="{FF2B5EF4-FFF2-40B4-BE49-F238E27FC236}">
                <a16:creationId xmlns:a16="http://schemas.microsoft.com/office/drawing/2014/main" id="{E7666E9F-C4FA-9B46-9686-9B791DF685B3}"/>
              </a:ext>
            </a:extLst>
          </p:cNvPr>
          <p:cNvSpPr txBox="1"/>
          <p:nvPr/>
        </p:nvSpPr>
        <p:spPr>
          <a:xfrm>
            <a:off x="443711" y="901737"/>
            <a:ext cx="2492296" cy="646331"/>
          </a:xfrm>
          <a:prstGeom prst="rect">
            <a:avLst/>
          </a:prstGeom>
          <a:noFill/>
          <a:ln>
            <a:noFill/>
          </a:ln>
        </p:spPr>
        <p:txBody>
          <a:bodyPr wrap="square" lIns="0" tIns="0" rIns="0" bIns="0"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s-MX" sz="1400" b="1" i="0" u="none" strike="noStrike" kern="1200" cap="none" spc="0" normalizeH="0" baseline="0" noProof="0">
                <a:ln>
                  <a:noFill/>
                </a:ln>
                <a:solidFill>
                  <a:srgbClr val="FFD400"/>
                </a:solidFill>
                <a:effectLst/>
                <a:uLnTx/>
                <a:uFillTx/>
                <a:latin typeface="Cera Pro Black" pitchFamily="2" charset="0"/>
                <a:ea typeface="ＭＳ Ｐゴシック" charset="0"/>
              </a:rPr>
              <a:t>Informe su observación  de seguridad antes de  que el incidente ocurra</a:t>
            </a:r>
          </a:p>
        </p:txBody>
      </p:sp>
      <p:sp>
        <p:nvSpPr>
          <p:cNvPr id="9" name="TextBox 8">
            <a:extLst>
              <a:ext uri="{FF2B5EF4-FFF2-40B4-BE49-F238E27FC236}">
                <a16:creationId xmlns:a16="http://schemas.microsoft.com/office/drawing/2014/main" id="{8F39740D-89B5-E34B-A231-D27DF4437C08}"/>
              </a:ext>
            </a:extLst>
          </p:cNvPr>
          <p:cNvSpPr txBox="1"/>
          <p:nvPr/>
        </p:nvSpPr>
        <p:spPr>
          <a:xfrm>
            <a:off x="3222813" y="1100866"/>
            <a:ext cx="2492296" cy="215444"/>
          </a:xfrm>
          <a:prstGeom prst="rect">
            <a:avLst/>
          </a:prstGeom>
          <a:noFill/>
          <a:ln>
            <a:noFill/>
          </a:ln>
        </p:spPr>
        <p:txBody>
          <a:bodyPr wrap="square" lIns="0" tIns="0" rIns="0" bIns="0"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5B4D2"/>
                </a:solidFill>
                <a:effectLst/>
                <a:uLnTx/>
                <a:uFillTx/>
                <a:latin typeface="Cera Pro Black" pitchFamily="2" charset="0"/>
                <a:ea typeface="ＭＳ Ｐゴシック" charset="0"/>
              </a:rPr>
              <a:t>Informe de incidentes</a:t>
            </a:r>
          </a:p>
        </p:txBody>
      </p:sp>
      <p:sp>
        <p:nvSpPr>
          <p:cNvPr id="10" name="TextBox 9">
            <a:extLst>
              <a:ext uri="{FF2B5EF4-FFF2-40B4-BE49-F238E27FC236}">
                <a16:creationId xmlns:a16="http://schemas.microsoft.com/office/drawing/2014/main" id="{26DAC0F7-A907-5642-A5F1-ABF22D2D474E}"/>
              </a:ext>
            </a:extLst>
          </p:cNvPr>
          <p:cNvSpPr txBox="1"/>
          <p:nvPr/>
        </p:nvSpPr>
        <p:spPr>
          <a:xfrm>
            <a:off x="6000736" y="1049709"/>
            <a:ext cx="2492296" cy="430887"/>
          </a:xfrm>
          <a:prstGeom prst="rect">
            <a:avLst/>
          </a:prstGeom>
          <a:noFill/>
        </p:spPr>
        <p:txBody>
          <a:bodyPr wrap="square" lIns="0" tIns="0" rIns="0" bIns="0" rtlCol="0">
            <a:spAutoFit/>
          </a:bodyPr>
          <a:lstStyle/>
          <a:p>
            <a:pPr marL="0" marR="0" lvl="0" indent="0" algn="ctr" defTabSz="457189" rtl="0" eaLnBrk="1" fontAlgn="base" latinLnBrk="0" hangingPunct="1">
              <a:lnSpc>
                <a:spcPct val="100000"/>
              </a:lnSpc>
              <a:spcBef>
                <a:spcPct val="0"/>
              </a:spcBef>
              <a:spcAft>
                <a:spcPct val="0"/>
              </a:spcAft>
              <a:buClrTx/>
              <a:buSzTx/>
              <a:buFontTx/>
              <a:buNone/>
              <a:tabLst/>
              <a:defRPr/>
            </a:pPr>
            <a:r>
              <a:rPr kumimoji="0" lang="es-MX" sz="1400" b="1" i="0" u="none" strike="noStrike" kern="1200" cap="none" spc="0" normalizeH="0" baseline="0" noProof="0">
                <a:ln>
                  <a:noFill/>
                </a:ln>
                <a:solidFill>
                  <a:srgbClr val="E3000B"/>
                </a:solidFill>
                <a:effectLst/>
                <a:uLnTx/>
                <a:uFillTx/>
                <a:latin typeface="Cera Pro Black" pitchFamily="2" charset="0"/>
                <a:ea typeface="ＭＳ Ｐゴシック" charset="0"/>
              </a:rPr>
              <a:t>Siempre comunique y  escale cuando sea  necesario.</a:t>
            </a:r>
          </a:p>
        </p:txBody>
      </p:sp>
      <p:sp>
        <p:nvSpPr>
          <p:cNvPr id="28" name="Rectangle 27">
            <a:extLst>
              <a:ext uri="{FF2B5EF4-FFF2-40B4-BE49-F238E27FC236}">
                <a16:creationId xmlns:a16="http://schemas.microsoft.com/office/drawing/2014/main" id="{2C12CF01-05F1-FD4A-B6E7-BB27ACCAAD67}"/>
              </a:ext>
            </a:extLst>
          </p:cNvPr>
          <p:cNvSpPr/>
          <p:nvPr/>
        </p:nvSpPr>
        <p:spPr>
          <a:xfrm>
            <a:off x="443712" y="1661642"/>
            <a:ext cx="2492295" cy="134280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27000" tIns="81000" rIns="27000" bIns="27000" numCol="1" spcCol="0" rtlCol="0" fromWordArt="0" anchor="t" anchorCtr="0" forceAA="0" compatLnSpc="1">
            <a:prstTxWarp prst="textNoShape">
              <a:avLst/>
            </a:prstTxWarp>
            <a:noAutofit/>
          </a:bodyPr>
          <a:lstStyle/>
          <a:p>
            <a:pPr marL="0" marR="0" lvl="0" indent="0" algn="l" defTabSz="457189" rtl="0" eaLnBrk="1" fontAlgn="base" latinLnBrk="0" hangingPunct="1">
              <a:lnSpc>
                <a:spcPct val="100000"/>
              </a:lnSpc>
              <a:spcBef>
                <a:spcPct val="0"/>
              </a:spcBef>
              <a:spcAft>
                <a:spcPts val="225"/>
              </a:spcAft>
              <a:buClrTx/>
              <a:buSzTx/>
              <a:buFontTx/>
              <a:buNone/>
              <a:tabLst/>
              <a:defRPr/>
            </a:pPr>
            <a:endParaRPr kumimoji="0" lang="en-US" sz="900" b="0" i="0" u="none" strike="noStrike" kern="1200" cap="none" spc="0" normalizeH="0" baseline="0" noProof="0">
              <a:ln>
                <a:noFill/>
              </a:ln>
              <a:solidFill>
                <a:srgbClr val="000000"/>
              </a:solidFill>
              <a:effectLst/>
              <a:uLnTx/>
              <a:uFillTx/>
              <a:latin typeface="Cera Pro Light" pitchFamily="2" charset="0"/>
              <a:ea typeface="ＭＳ Ｐゴシック" charset="0"/>
              <a:cs typeface="+mn-cs"/>
            </a:endParaRPr>
          </a:p>
        </p:txBody>
      </p:sp>
      <p:pic>
        <p:nvPicPr>
          <p:cNvPr id="50" name="Graphic 49">
            <a:extLst>
              <a:ext uri="{FF2B5EF4-FFF2-40B4-BE49-F238E27FC236}">
                <a16:creationId xmlns:a16="http://schemas.microsoft.com/office/drawing/2014/main" id="{BF25C1FD-5860-2C4F-B6C6-30A003887A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12279" y="1948627"/>
            <a:ext cx="800100" cy="828675"/>
          </a:xfrm>
          <a:prstGeom prst="rect">
            <a:avLst/>
          </a:prstGeom>
        </p:spPr>
      </p:pic>
      <p:pic>
        <p:nvPicPr>
          <p:cNvPr id="52" name="Graphic 51">
            <a:extLst>
              <a:ext uri="{FF2B5EF4-FFF2-40B4-BE49-F238E27FC236}">
                <a16:creationId xmlns:a16="http://schemas.microsoft.com/office/drawing/2014/main" id="{FDBF1B3D-EEAD-1940-B5D1-6DD89D5D3D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6834" y="2036460"/>
            <a:ext cx="800100" cy="571500"/>
          </a:xfrm>
          <a:prstGeom prst="rect">
            <a:avLst/>
          </a:prstGeom>
        </p:spPr>
      </p:pic>
      <p:pic>
        <p:nvPicPr>
          <p:cNvPr id="54" name="Graphic 53">
            <a:extLst>
              <a:ext uri="{FF2B5EF4-FFF2-40B4-BE49-F238E27FC236}">
                <a16:creationId xmlns:a16="http://schemas.microsoft.com/office/drawing/2014/main" id="{7ED2A2F7-2F2D-1A46-B44B-609FBD3D3B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01673" y="1994908"/>
            <a:ext cx="533400" cy="676275"/>
          </a:xfrm>
          <a:prstGeom prst="rect">
            <a:avLst/>
          </a:prstGeom>
        </p:spPr>
      </p:pic>
      <p:grpSp>
        <p:nvGrpSpPr>
          <p:cNvPr id="2" name="Group 1">
            <a:extLst>
              <a:ext uri="{FF2B5EF4-FFF2-40B4-BE49-F238E27FC236}">
                <a16:creationId xmlns:a16="http://schemas.microsoft.com/office/drawing/2014/main" id="{B988C7F6-7E36-4DAD-B615-E40054C51CD6}"/>
              </a:ext>
            </a:extLst>
          </p:cNvPr>
          <p:cNvGrpSpPr/>
          <p:nvPr/>
        </p:nvGrpSpPr>
        <p:grpSpPr>
          <a:xfrm>
            <a:off x="382138" y="3794796"/>
            <a:ext cx="8140513" cy="837034"/>
            <a:chOff x="354842" y="4210925"/>
            <a:chExt cx="8140513" cy="837034"/>
          </a:xfrm>
        </p:grpSpPr>
        <p:pic>
          <p:nvPicPr>
            <p:cNvPr id="17" name="Picture 16" descr="A close up of a toy&#10;&#10;Description automatically generated">
              <a:extLst>
                <a:ext uri="{FF2B5EF4-FFF2-40B4-BE49-F238E27FC236}">
                  <a16:creationId xmlns:a16="http://schemas.microsoft.com/office/drawing/2014/main" id="{3B6A1CA8-62A1-4997-B361-B688F9C2893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54842" y="4213888"/>
              <a:ext cx="633585" cy="828011"/>
            </a:xfrm>
            <a:prstGeom prst="rect">
              <a:avLst/>
            </a:prstGeom>
          </p:spPr>
        </p:pic>
        <p:pic>
          <p:nvPicPr>
            <p:cNvPr id="18" name="Picture 17" descr="A close up of a toy&#10;&#10;Description automatically generated">
              <a:extLst>
                <a:ext uri="{FF2B5EF4-FFF2-40B4-BE49-F238E27FC236}">
                  <a16:creationId xmlns:a16="http://schemas.microsoft.com/office/drawing/2014/main" id="{C924C23E-6C33-4853-96E8-A8457E0CA82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988427" y="4213889"/>
              <a:ext cx="633585" cy="828011"/>
            </a:xfrm>
            <a:prstGeom prst="rect">
              <a:avLst/>
            </a:prstGeom>
          </p:spPr>
        </p:pic>
        <p:pic>
          <p:nvPicPr>
            <p:cNvPr id="19" name="Picture 18" descr="A close up of a toy&#10;&#10;Description automatically generated">
              <a:extLst>
                <a:ext uri="{FF2B5EF4-FFF2-40B4-BE49-F238E27FC236}">
                  <a16:creationId xmlns:a16="http://schemas.microsoft.com/office/drawing/2014/main" id="{442DC467-AED3-47C7-A82D-749C8B8C7E5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1622012" y="4213887"/>
              <a:ext cx="633585" cy="828011"/>
            </a:xfrm>
            <a:prstGeom prst="rect">
              <a:avLst/>
            </a:prstGeom>
          </p:spPr>
        </p:pic>
        <p:pic>
          <p:nvPicPr>
            <p:cNvPr id="20" name="Picture 19" descr="A close up of a toy&#10;&#10;Description automatically generated">
              <a:extLst>
                <a:ext uri="{FF2B5EF4-FFF2-40B4-BE49-F238E27FC236}">
                  <a16:creationId xmlns:a16="http://schemas.microsoft.com/office/drawing/2014/main" id="{439BD228-6223-4C40-8EF9-9DD56BD5D1B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219203" y="4213885"/>
              <a:ext cx="633585" cy="828011"/>
            </a:xfrm>
            <a:prstGeom prst="rect">
              <a:avLst/>
            </a:prstGeom>
          </p:spPr>
        </p:pic>
        <p:pic>
          <p:nvPicPr>
            <p:cNvPr id="21" name="Picture 20" descr="A close up of a toy&#10;&#10;Description automatically generated">
              <a:extLst>
                <a:ext uri="{FF2B5EF4-FFF2-40B4-BE49-F238E27FC236}">
                  <a16:creationId xmlns:a16="http://schemas.microsoft.com/office/drawing/2014/main" id="{06BD28CD-2106-48C2-92F8-EFCC43FEC869}"/>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2863146" y="4213883"/>
              <a:ext cx="633585" cy="828011"/>
            </a:xfrm>
            <a:prstGeom prst="rect">
              <a:avLst/>
            </a:prstGeom>
          </p:spPr>
        </p:pic>
        <p:pic>
          <p:nvPicPr>
            <p:cNvPr id="22" name="Picture 21" descr="A close up of a toy&#10;&#10;Description automatically generated">
              <a:extLst>
                <a:ext uri="{FF2B5EF4-FFF2-40B4-BE49-F238E27FC236}">
                  <a16:creationId xmlns:a16="http://schemas.microsoft.com/office/drawing/2014/main" id="{9146DAEB-6722-4712-BEC7-C10B5670DEE0}"/>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460337" y="4213882"/>
              <a:ext cx="633585" cy="828011"/>
            </a:xfrm>
            <a:prstGeom prst="rect">
              <a:avLst/>
            </a:prstGeom>
          </p:spPr>
        </p:pic>
        <p:pic>
          <p:nvPicPr>
            <p:cNvPr id="23" name="Picture 22" descr="A close up of a toy&#10;&#10;Description automatically generated">
              <a:extLst>
                <a:ext uri="{FF2B5EF4-FFF2-40B4-BE49-F238E27FC236}">
                  <a16:creationId xmlns:a16="http://schemas.microsoft.com/office/drawing/2014/main" id="{E86836CC-2EC6-4ED6-80AC-1E73AE37003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105742" y="4213889"/>
              <a:ext cx="633585" cy="828011"/>
            </a:xfrm>
            <a:prstGeom prst="rect">
              <a:avLst/>
            </a:prstGeom>
          </p:spPr>
        </p:pic>
        <p:pic>
          <p:nvPicPr>
            <p:cNvPr id="24" name="Picture 23" descr="A close up of a toy&#10;&#10;Description automatically generated">
              <a:extLst>
                <a:ext uri="{FF2B5EF4-FFF2-40B4-BE49-F238E27FC236}">
                  <a16:creationId xmlns:a16="http://schemas.microsoft.com/office/drawing/2014/main" id="{A938D4B9-53E1-4887-AAE6-C11B13DFB71A}"/>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4708112" y="4213881"/>
              <a:ext cx="633585" cy="828011"/>
            </a:xfrm>
            <a:prstGeom prst="rect">
              <a:avLst/>
            </a:prstGeom>
          </p:spPr>
        </p:pic>
        <p:pic>
          <p:nvPicPr>
            <p:cNvPr id="25" name="Picture 24" descr="A close up of a toy&#10;&#10;Description automatically generated">
              <a:extLst>
                <a:ext uri="{FF2B5EF4-FFF2-40B4-BE49-F238E27FC236}">
                  <a16:creationId xmlns:a16="http://schemas.microsoft.com/office/drawing/2014/main" id="{2688E8FC-BA4A-4F49-AF45-5DDE089DCBB5}"/>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330478" y="4219948"/>
              <a:ext cx="633585" cy="828011"/>
            </a:xfrm>
            <a:prstGeom prst="rect">
              <a:avLst/>
            </a:prstGeom>
          </p:spPr>
        </p:pic>
        <p:pic>
          <p:nvPicPr>
            <p:cNvPr id="29" name="Picture 28" descr="A close up of a toy&#10;&#10;Description automatically generated">
              <a:extLst>
                <a:ext uri="{FF2B5EF4-FFF2-40B4-BE49-F238E27FC236}">
                  <a16:creationId xmlns:a16="http://schemas.microsoft.com/office/drawing/2014/main" id="{2A3271BB-E2E1-4363-9ECE-C77B4ECCFCB2}"/>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5961066" y="4210926"/>
              <a:ext cx="633585" cy="828011"/>
            </a:xfrm>
            <a:prstGeom prst="rect">
              <a:avLst/>
            </a:prstGeom>
          </p:spPr>
        </p:pic>
        <p:pic>
          <p:nvPicPr>
            <p:cNvPr id="30" name="Picture 29" descr="A close up of a toy&#10;&#10;Description automatically generated">
              <a:extLst>
                <a:ext uri="{FF2B5EF4-FFF2-40B4-BE49-F238E27FC236}">
                  <a16:creationId xmlns:a16="http://schemas.microsoft.com/office/drawing/2014/main" id="{22267FD7-4F25-4BCD-9D76-B0397B49241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6600855" y="4210925"/>
              <a:ext cx="633585" cy="828011"/>
            </a:xfrm>
            <a:prstGeom prst="rect">
              <a:avLst/>
            </a:prstGeom>
          </p:spPr>
        </p:pic>
        <p:pic>
          <p:nvPicPr>
            <p:cNvPr id="31" name="Picture 30" descr="A close up of a toy&#10;&#10;Description automatically generated">
              <a:extLst>
                <a:ext uri="{FF2B5EF4-FFF2-40B4-BE49-F238E27FC236}">
                  <a16:creationId xmlns:a16="http://schemas.microsoft.com/office/drawing/2014/main" id="{78D7E5DC-0995-4F51-8F8F-EEFE7184F15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248986" y="4213881"/>
              <a:ext cx="633585" cy="828011"/>
            </a:xfrm>
            <a:prstGeom prst="rect">
              <a:avLst/>
            </a:prstGeom>
          </p:spPr>
        </p:pic>
        <p:pic>
          <p:nvPicPr>
            <p:cNvPr id="32" name="Picture 31" descr="A close up of a toy&#10;&#10;Description automatically generated">
              <a:extLst>
                <a:ext uri="{FF2B5EF4-FFF2-40B4-BE49-F238E27FC236}">
                  <a16:creationId xmlns:a16="http://schemas.microsoft.com/office/drawing/2014/main" id="{8DC6A94C-734F-4B2C-A9FC-400CD7747B2F}"/>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861770" y="4219948"/>
              <a:ext cx="633585" cy="828011"/>
            </a:xfrm>
            <a:prstGeom prst="rect">
              <a:avLst/>
            </a:prstGeom>
          </p:spPr>
        </p:pic>
      </p:grpSp>
    </p:spTree>
    <p:extLst>
      <p:ext uri="{BB962C8B-B14F-4D97-AF65-F5344CB8AC3E}">
        <p14:creationId xmlns:p14="http://schemas.microsoft.com/office/powerpoint/2010/main" val="2586360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F7A8-3A20-1C4E-B4AF-9200B62EBE86}"/>
              </a:ext>
            </a:extLst>
          </p:cNvPr>
          <p:cNvSpPr>
            <a:spLocks noGrp="1"/>
          </p:cNvSpPr>
          <p:nvPr>
            <p:ph type="title"/>
          </p:nvPr>
        </p:nvSpPr>
        <p:spPr/>
        <p:txBody>
          <a:bodyPr/>
          <a:lstStyle/>
          <a:p>
            <a:r>
              <a:rPr lang="en-GB" sz="5000"/>
              <a:t>Reglas de Tránsito</a:t>
            </a:r>
          </a:p>
        </p:txBody>
      </p:sp>
      <p:sp>
        <p:nvSpPr>
          <p:cNvPr id="4" name="Footer Placeholder 3">
            <a:extLst>
              <a:ext uri="{FF2B5EF4-FFF2-40B4-BE49-F238E27FC236}">
                <a16:creationId xmlns:a16="http://schemas.microsoft.com/office/drawing/2014/main" id="{7B540A70-6D83-3C47-911D-B9FD6CA582B0}"/>
              </a:ext>
            </a:extLst>
          </p:cNvPr>
          <p:cNvSpPr>
            <a:spLocks noGrp="1"/>
          </p:cNvSpPr>
          <p:nvPr>
            <p:ph type="ftr" sz="quarter" idx="13"/>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a:ln>
                  <a:noFill/>
                </a:ln>
                <a:solidFill>
                  <a:srgbClr val="FFFFFF"/>
                </a:solidFill>
                <a:effectLst/>
                <a:uLnTx/>
                <a:uFillTx/>
                <a:latin typeface="Cera Pro" pitchFamily="2" charset="0"/>
                <a:ea typeface="ＭＳ Ｐゴシック" charset="0"/>
              </a:rPr>
              <a:t>©2020 The LEGO Group.</a:t>
            </a:r>
            <a:endParaRPr kumimoji="0" lang="en-GB" sz="600" b="0" i="0" u="none" strike="noStrike" kern="1200" cap="none" spc="0" normalizeH="0" baseline="0" noProof="0">
              <a:ln>
                <a:noFill/>
              </a:ln>
              <a:solidFill>
                <a:srgbClr val="FFFFFF"/>
              </a:solidFill>
              <a:effectLst/>
              <a:uLnTx/>
              <a:uFillTx/>
              <a:latin typeface="Cera Pro" pitchFamily="2" charset="0"/>
              <a:ea typeface="ＭＳ Ｐゴシック" charset="0"/>
            </a:endParaRPr>
          </a:p>
        </p:txBody>
      </p:sp>
      <p:pic>
        <p:nvPicPr>
          <p:cNvPr id="8" name="Graphic 7">
            <a:extLst>
              <a:ext uri="{FF2B5EF4-FFF2-40B4-BE49-F238E27FC236}">
                <a16:creationId xmlns:a16="http://schemas.microsoft.com/office/drawing/2014/main" id="{9E8634DE-F4A6-DB47-938A-FDEA584492D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467475" y="2492792"/>
            <a:ext cx="1066800" cy="762000"/>
          </a:xfrm>
          <a:prstGeom prst="rect">
            <a:avLst/>
          </a:prstGeom>
        </p:spPr>
      </p:pic>
      <p:pic>
        <p:nvPicPr>
          <p:cNvPr id="10" name="Graphic 9">
            <a:extLst>
              <a:ext uri="{FF2B5EF4-FFF2-40B4-BE49-F238E27FC236}">
                <a16:creationId xmlns:a16="http://schemas.microsoft.com/office/drawing/2014/main" id="{724C8574-6C09-ED4F-B38D-AB35CDDD32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534275" y="718955"/>
            <a:ext cx="1066800" cy="1104900"/>
          </a:xfrm>
          <a:prstGeom prst="rect">
            <a:avLst/>
          </a:prstGeom>
        </p:spPr>
      </p:pic>
      <p:pic>
        <p:nvPicPr>
          <p:cNvPr id="14" name="Graphic 13">
            <a:extLst>
              <a:ext uri="{FF2B5EF4-FFF2-40B4-BE49-F238E27FC236}">
                <a16:creationId xmlns:a16="http://schemas.microsoft.com/office/drawing/2014/main" id="{D2D0B18B-A22D-3F47-B013-BEDDE8EB3E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476401" y="2099450"/>
            <a:ext cx="965200" cy="673100"/>
          </a:xfrm>
          <a:prstGeom prst="rect">
            <a:avLst/>
          </a:prstGeom>
        </p:spPr>
      </p:pic>
      <p:pic>
        <p:nvPicPr>
          <p:cNvPr id="16" name="Graphic 15">
            <a:extLst>
              <a:ext uri="{FF2B5EF4-FFF2-40B4-BE49-F238E27FC236}">
                <a16:creationId xmlns:a16="http://schemas.microsoft.com/office/drawing/2014/main" id="{BCBB7291-B8AA-9D4C-81D7-681DEF40BD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172962" y="1215509"/>
            <a:ext cx="1066800" cy="1104900"/>
          </a:xfrm>
          <a:prstGeom prst="rect">
            <a:avLst/>
          </a:prstGeom>
        </p:spPr>
      </p:pic>
    </p:spTree>
    <p:extLst>
      <p:ext uri="{BB962C8B-B14F-4D97-AF65-F5344CB8AC3E}">
        <p14:creationId xmlns:p14="http://schemas.microsoft.com/office/powerpoint/2010/main" val="3492711811"/>
      </p:ext>
    </p:extLst>
  </p:cSld>
  <p:clrMapOvr>
    <a:masterClrMapping/>
  </p:clrMapOvr>
</p:sld>
</file>

<file path=ppt/theme/theme1.xml><?xml version="1.0" encoding="utf-8"?>
<a:theme xmlns:a="http://schemas.openxmlformats.org/drawingml/2006/main" name="Cover Slides">
  <a:themeElements>
    <a:clrScheme name="LEGO Colours">
      <a:dk1>
        <a:srgbClr val="000000"/>
      </a:dk1>
      <a:lt1>
        <a:srgbClr val="FFFFFF"/>
      </a:lt1>
      <a:dk2>
        <a:srgbClr val="000000"/>
      </a:dk2>
      <a:lt2>
        <a:srgbClr val="FFFFFF"/>
      </a:lt2>
      <a:accent1>
        <a:srgbClr val="E3000B"/>
      </a:accent1>
      <a:accent2>
        <a:srgbClr val="FFD400"/>
      </a:accent2>
      <a:accent3>
        <a:srgbClr val="00A134"/>
      </a:accent3>
      <a:accent4>
        <a:srgbClr val="006CB7"/>
      </a:accent4>
      <a:accent5>
        <a:srgbClr val="009BD6"/>
      </a:accent5>
      <a:accent6>
        <a:srgbClr val="F5B4D2"/>
      </a:accent6>
      <a:hlink>
        <a:srgbClr val="EE7600"/>
      </a:hlink>
      <a:folHlink>
        <a:srgbClr val="B9B9B9"/>
      </a:folHlink>
    </a:clrScheme>
    <a:fontScheme name="LEGO Fonts">
      <a:majorFont>
        <a:latin typeface="Cera Pro Black"/>
        <a:ea typeface=""/>
        <a:cs typeface=""/>
      </a:majorFont>
      <a:minorFont>
        <a:latin typeface="Cera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smtClean="0">
            <a:latin typeface="Verdana" charset="0"/>
            <a:ea typeface="Verdana" charset="0"/>
            <a:cs typeface="Verdana" charset="0"/>
          </a:defRPr>
        </a:defPPr>
      </a:lstStyle>
    </a:txDef>
  </a:objectDefaults>
  <a:extraClrSchemeLst/>
  <a:extLst>
    <a:ext uri="{05A4C25C-085E-4340-85A3-A5531E510DB2}">
      <thm15:themeFamily xmlns:thm15="http://schemas.microsoft.com/office/thememl/2012/main" name="LEGO_Template" id="{5BF50EC8-BAD1-7148-85ED-4E0B7DBE7BF0}" vid="{B40BA769-94D0-8344-8F5C-93A96744F28B}"/>
    </a:ext>
  </a:extLst>
</a:theme>
</file>

<file path=ppt/theme/theme2.xml><?xml version="1.0" encoding="utf-8"?>
<a:theme xmlns:a="http://schemas.openxmlformats.org/drawingml/2006/main" name="Main LEGO Layouts">
  <a:themeElements>
    <a:clrScheme name="Custom 1">
      <a:dk1>
        <a:srgbClr val="000000"/>
      </a:dk1>
      <a:lt1>
        <a:srgbClr val="FFFFFF"/>
      </a:lt1>
      <a:dk2>
        <a:srgbClr val="000000"/>
      </a:dk2>
      <a:lt2>
        <a:srgbClr val="FFFFFF"/>
      </a:lt2>
      <a:accent1>
        <a:srgbClr val="E3000B"/>
      </a:accent1>
      <a:accent2>
        <a:srgbClr val="FFD400"/>
      </a:accent2>
      <a:accent3>
        <a:srgbClr val="00A134"/>
      </a:accent3>
      <a:accent4>
        <a:srgbClr val="006CB7"/>
      </a:accent4>
      <a:accent5>
        <a:srgbClr val="009BD6"/>
      </a:accent5>
      <a:accent6>
        <a:srgbClr val="F5B4D2"/>
      </a:accent6>
      <a:hlink>
        <a:srgbClr val="7C7C7C"/>
      </a:hlink>
      <a:folHlink>
        <a:srgbClr val="B9B9B9"/>
      </a:folHlink>
    </a:clrScheme>
    <a:fontScheme name="LEGO Fonts">
      <a:majorFont>
        <a:latin typeface="Cera Pro Black"/>
        <a:ea typeface=""/>
        <a:cs typeface=""/>
      </a:majorFont>
      <a:minorFont>
        <a:latin typeface="Cera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90000" tIns="46800" rIns="90000" bIns="46800" rtlCol="0">
        <a:spAutoFit/>
      </a:bodyPr>
      <a:lstStyle>
        <a:defPPr algn="l">
          <a:lnSpc>
            <a:spcPct val="110000"/>
          </a:lnSpc>
          <a:spcBef>
            <a:spcPts val="600"/>
          </a:spcBef>
          <a:defRPr sz="1200" dirty="0">
            <a:latin typeface="+mn-lt"/>
          </a:defRPr>
        </a:defPPr>
      </a:lstStyle>
    </a:txDef>
  </a:objectDefaults>
  <a:extraClrSchemeLst/>
  <a:extLst>
    <a:ext uri="{05A4C25C-085E-4340-85A3-A5531E510DB2}">
      <thm15:themeFamily xmlns:thm15="http://schemas.microsoft.com/office/thememl/2012/main" name="LEGO_Template" id="{5BF50EC8-BAD1-7148-85ED-4E0B7DBE7BF0}" vid="{696D4A47-DBCB-4149-8860-359136A9673F}"/>
    </a:ext>
  </a:extLst>
</a:theme>
</file>

<file path=ppt/theme/theme3.xml><?xml version="1.0" encoding="utf-8"?>
<a:theme xmlns:a="http://schemas.openxmlformats.org/drawingml/2006/main" name="Dividers">
  <a:themeElements>
    <a:clrScheme name="LEGO COLORS">
      <a:dk1>
        <a:srgbClr val="000000"/>
      </a:dk1>
      <a:lt1>
        <a:srgbClr val="FFFFFF"/>
      </a:lt1>
      <a:dk2>
        <a:srgbClr val="000000"/>
      </a:dk2>
      <a:lt2>
        <a:srgbClr val="FFFFFF"/>
      </a:lt2>
      <a:accent1>
        <a:srgbClr val="E3000B"/>
      </a:accent1>
      <a:accent2>
        <a:srgbClr val="FFD400"/>
      </a:accent2>
      <a:accent3>
        <a:srgbClr val="00A134"/>
      </a:accent3>
      <a:accent4>
        <a:srgbClr val="006CB7"/>
      </a:accent4>
      <a:accent5>
        <a:srgbClr val="009BD6"/>
      </a:accent5>
      <a:accent6>
        <a:srgbClr val="F5B4D2"/>
      </a:accent6>
      <a:hlink>
        <a:srgbClr val="7C7C7C"/>
      </a:hlink>
      <a:folHlink>
        <a:srgbClr val="B9B9B9"/>
      </a:folHlink>
    </a:clrScheme>
    <a:fontScheme name="LEGO Fonts">
      <a:majorFont>
        <a:latin typeface="Cera Pro Black"/>
        <a:ea typeface=""/>
        <a:cs typeface=""/>
      </a:majorFont>
      <a:minorFont>
        <a:latin typeface="Cera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smtClean="0">
            <a:solidFill>
              <a:schemeClr val="tx1"/>
            </a:solidFill>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90000" tIns="46800" rIns="90000" bIns="46800" rtlCol="0">
        <a:spAutoFit/>
      </a:bodyPr>
      <a:lstStyle>
        <a:defPPr marL="0" indent="0" algn="l">
          <a:lnSpc>
            <a:spcPct val="110000"/>
          </a:lnSpc>
          <a:spcBef>
            <a:spcPts val="600"/>
          </a:spcBef>
          <a:buFont typeface="Arial" pitchFamily="34" charset="0"/>
          <a:buNone/>
          <a:defRPr sz="1100" dirty="0" smtClean="0">
            <a:solidFill>
              <a:srgbClr val="000000"/>
            </a:solidFill>
            <a:latin typeface="Arial" panose="020B0604020202020204" pitchFamily="34" charset="0"/>
            <a:ea typeface="Verdana" charset="0"/>
            <a:cs typeface="Arial" panose="020B0604020202020204" pitchFamily="34" charset="0"/>
          </a:defRPr>
        </a:defPPr>
      </a:lstStyle>
    </a:txDef>
  </a:objectDefaults>
  <a:extraClrSchemeLst/>
  <a:extLst>
    <a:ext uri="{05A4C25C-085E-4340-85A3-A5531E510DB2}">
      <thm15:themeFamily xmlns:thm15="http://schemas.microsoft.com/office/thememl/2012/main" name="LEGO_Template" id="{5BF50EC8-BAD1-7148-85ED-4E0B7DBE7BF0}" vid="{5BE2A417-DDE4-E442-80C7-62A27FEDAE0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4BA2C3D1B9F33488CD365C354890FBB" ma:contentTypeVersion="20" ma:contentTypeDescription="Create a new document." ma:contentTypeScope="" ma:versionID="27c19cc80d2c1a2a221bf8415cc78817">
  <xsd:schema xmlns:xsd="http://www.w3.org/2001/XMLSchema" xmlns:xs="http://www.w3.org/2001/XMLSchema" xmlns:p="http://schemas.microsoft.com/office/2006/metadata/properties" xmlns:ns1="http://schemas.microsoft.com/sharepoint/v3" xmlns:ns2="c3fc76f5-e595-47dc-b7b6-c50442cdf2d6" xmlns:ns3="1766913c-fe1c-4db8-8104-1f8fff59ae69" targetNamespace="http://schemas.microsoft.com/office/2006/metadata/properties" ma:root="true" ma:fieldsID="2c2a251165fbeb4ae2d2c99880e54d63" ns1:_="" ns2:_="" ns3:_="">
    <xsd:import namespace="http://schemas.microsoft.com/sharepoint/v3"/>
    <xsd:import namespace="c3fc76f5-e595-47dc-b7b6-c50442cdf2d6"/>
    <xsd:import namespace="1766913c-fe1c-4db8-8104-1f8fff59ae6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3fc76f5-e595-47dc-b7b6-c50442cdf2d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e1fe47d4-767d-44bd-b6d5-3719e370cc83}" ma:internalName="TaxCatchAll" ma:showField="CatchAllData" ma:web="c3fc76f5-e595-47dc-b7b6-c50442cdf2d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766913c-fe1c-4db8-8104-1f8fff59ae6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cda59523-cae3-4a93-ad14-9717a5d946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1766913c-fe1c-4db8-8104-1f8fff59ae69">
      <Terms xmlns="http://schemas.microsoft.com/office/infopath/2007/PartnerControls"/>
    </lcf76f155ced4ddcb4097134ff3c332f>
    <TaxCatchAll xmlns="c3fc76f5-e595-47dc-b7b6-c50442cdf2d6" xsi:nil="true"/>
  </documentManagement>
</p:properties>
</file>

<file path=customXml/itemProps1.xml><?xml version="1.0" encoding="utf-8"?>
<ds:datastoreItem xmlns:ds="http://schemas.openxmlformats.org/officeDocument/2006/customXml" ds:itemID="{31EC4D1F-CAF8-4597-B3C1-E35F74B28811}">
  <ds:schemaRefs>
    <ds:schemaRef ds:uri="1766913c-fe1c-4db8-8104-1f8fff59ae69"/>
    <ds:schemaRef ds:uri="c3fc76f5-e595-47dc-b7b6-c50442cdf2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160A892-AF7D-4EF0-A2FF-1DB52BF3633E}">
  <ds:schemaRefs>
    <ds:schemaRef ds:uri="http://schemas.microsoft.com/sharepoint/v3/contenttype/forms"/>
  </ds:schemaRefs>
</ds:datastoreItem>
</file>

<file path=customXml/itemProps3.xml><?xml version="1.0" encoding="utf-8"?>
<ds:datastoreItem xmlns:ds="http://schemas.openxmlformats.org/officeDocument/2006/customXml" ds:itemID="{A47BD971-9853-4620-80DC-08281E28F3B7}">
  <ds:schemaRefs>
    <ds:schemaRef ds:uri="http://purl.org/dc/dcmitype/"/>
    <ds:schemaRef ds:uri="http://schemas.microsoft.com/office/infopath/2007/PartnerControls"/>
    <ds:schemaRef ds:uri="c3fc76f5-e595-47dc-b7b6-c50442cdf2d6"/>
    <ds:schemaRef ds:uri="http://schemas.microsoft.com/office/2006/metadata/properties"/>
    <ds:schemaRef ds:uri="http://purl.org/dc/elements/1.1/"/>
    <ds:schemaRef ds:uri="http://schemas.microsoft.com/sharepoint/v3"/>
    <ds:schemaRef ds:uri="http://schemas.microsoft.com/office/2006/documentManagement/types"/>
    <ds:schemaRef ds:uri="http://schemas.openxmlformats.org/package/2006/metadata/core-properties"/>
    <ds:schemaRef ds:uri="1766913c-fe1c-4db8-8104-1f8fff59ae69"/>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The LEGO Group_Template</Template>
  <TotalTime>154</TotalTime>
  <Words>2277</Words>
  <Application>Microsoft Office PowerPoint</Application>
  <PresentationFormat>On-screen Show (16:9)</PresentationFormat>
  <Paragraphs>226</Paragraphs>
  <Slides>37</Slides>
  <Notes>2</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37</vt:i4>
      </vt:variant>
    </vt:vector>
  </HeadingPairs>
  <TitlesOfParts>
    <vt:vector size="48" baseType="lpstr">
      <vt:lpstr>ＭＳ Ｐゴシック</vt:lpstr>
      <vt:lpstr>ＭＳ Ｐゴシック</vt:lpstr>
      <vt:lpstr>Arial</vt:lpstr>
      <vt:lpstr>Calibri</vt:lpstr>
      <vt:lpstr>Cera Pro</vt:lpstr>
      <vt:lpstr>Cera Pro Black</vt:lpstr>
      <vt:lpstr>Cera Pro Light</vt:lpstr>
      <vt:lpstr>Verdana</vt:lpstr>
      <vt:lpstr>Cover Slides</vt:lpstr>
      <vt:lpstr>Main LEGO Layouts</vt:lpstr>
      <vt:lpstr>Dividers</vt:lpstr>
      <vt:lpstr>PowerPoint Presentation</vt:lpstr>
      <vt:lpstr>PowerPoint Presentation</vt:lpstr>
      <vt:lpstr>PowerPoint Presentation</vt:lpstr>
      <vt:lpstr>Metodologías de Seguridad</vt:lpstr>
      <vt:lpstr>Los 4 principios de la Seguridad en LOM</vt:lpstr>
      <vt:lpstr>El principal objetivo del concepto PARA, AVISA &amp; ESPERA es reducir y eliminar condiciones de riesgo y actos inseguros en el lugar de trabajo, para de esta forma evitar incidentes de Seguridad.   </vt:lpstr>
      <vt:lpstr>Seguridad 360°</vt:lpstr>
      <vt:lpstr>¡COMUNICACIÓN!</vt:lpstr>
      <vt:lpstr>Reglas de Tránsito</vt:lpstr>
      <vt:lpstr>PowerPoint Presentation</vt:lpstr>
      <vt:lpstr>PowerPoint Presentation</vt:lpstr>
      <vt:lpstr>PowerPoint Presentation</vt:lpstr>
      <vt:lpstr>Ejemplos de incidentes</vt:lpstr>
      <vt:lpstr>Incidentes de tránsito</vt:lpstr>
      <vt:lpstr>Ejemplos de incidentes de tránsito</vt:lpstr>
      <vt:lpstr>Que hacer en caso de Eventualidades dentro de LOM.</vt:lpstr>
      <vt:lpstr>Eventualidades en Vehículos dentro de LOM  </vt:lpstr>
      <vt:lpstr>Eventualidades en Vehículos dentro de LOM</vt:lpstr>
      <vt:lpstr>Areas generales LOM</vt:lpstr>
      <vt:lpstr>PowerPoint Presentation</vt:lpstr>
      <vt:lpstr>Medida estândar de rampas para carga/descarga</vt:lpstr>
      <vt:lpstr>Layouts</vt:lpstr>
      <vt:lpstr>Accesos y rutas internas de tránsito LOM 1</vt:lpstr>
      <vt:lpstr>Planta LOM 2 / HBWH 2</vt:lpstr>
      <vt:lpstr>PowerPoint Presentation</vt:lpstr>
      <vt:lpstr>PowerPoint Presentation</vt:lpstr>
      <vt:lpstr>Planta Panorama</vt:lpstr>
      <vt:lpstr>Planta Externa Moldeo</vt:lpstr>
      <vt:lpstr>Como actuar en una Emergecia en LOM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Jhoana Perez</dc:creator>
  <cp:lastModifiedBy>Anacecilia Garcia Jaime</cp:lastModifiedBy>
  <cp:revision>67</cp:revision>
  <dcterms:created xsi:type="dcterms:W3CDTF">2021-07-20T19:17:49Z</dcterms:created>
  <dcterms:modified xsi:type="dcterms:W3CDTF">2025-07-17T19:15:58Z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78ace83b-f010-447f-a1bb-ec5b31d6cc86</vt:lpwstr>
  </property>
  <property fmtid="{D5CDD505-2E9C-101B-9397-08002B2CF9AE}" pid="3" name="ContentTypeId">
    <vt:lpwstr>0x010100E4BA2C3D1B9F33488CD365C354890FBB</vt:lpwstr>
  </property>
  <property fmtid="{D5CDD505-2E9C-101B-9397-08002B2CF9AE}" pid="4" name="MediaServiceImageTags">
    <vt:lpwstr/>
  </property>
</Properties>
</file>