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723" r:id="rId4"/>
    <p:sldMasterId id="2147483648" r:id="rId5"/>
    <p:sldMasterId id="2147483982" r:id="rId6"/>
  </p:sldMasterIdLst>
  <p:notesMasterIdLst>
    <p:notesMasterId r:id="rId44"/>
  </p:notesMasterIdLst>
  <p:handoutMasterIdLst>
    <p:handoutMasterId r:id="rId45"/>
  </p:handoutMasterIdLst>
  <p:sldIdLst>
    <p:sldId id="793" r:id="rId7"/>
    <p:sldId id="794" r:id="rId8"/>
    <p:sldId id="832" r:id="rId9"/>
    <p:sldId id="848" r:id="rId10"/>
    <p:sldId id="269" r:id="rId11"/>
    <p:sldId id="775" r:id="rId12"/>
    <p:sldId id="791" r:id="rId13"/>
    <p:sldId id="790" r:id="rId14"/>
    <p:sldId id="845" r:id="rId15"/>
    <p:sldId id="264" r:id="rId16"/>
    <p:sldId id="883" r:id="rId17"/>
    <p:sldId id="884" r:id="rId18"/>
    <p:sldId id="871" r:id="rId19"/>
    <p:sldId id="862" r:id="rId20"/>
    <p:sldId id="847" r:id="rId21"/>
    <p:sldId id="879" r:id="rId22"/>
    <p:sldId id="881" r:id="rId23"/>
    <p:sldId id="882" r:id="rId24"/>
    <p:sldId id="869" r:id="rId25"/>
    <p:sldId id="861" r:id="rId26"/>
    <p:sldId id="851" r:id="rId27"/>
    <p:sldId id="868" r:id="rId28"/>
    <p:sldId id="766" r:id="rId29"/>
    <p:sldId id="866" r:id="rId30"/>
    <p:sldId id="885" r:id="rId31"/>
    <p:sldId id="886" r:id="rId32"/>
    <p:sldId id="865" r:id="rId33"/>
    <p:sldId id="864" r:id="rId34"/>
    <p:sldId id="835" r:id="rId35"/>
    <p:sldId id="872" r:id="rId36"/>
    <p:sldId id="873" r:id="rId37"/>
    <p:sldId id="876" r:id="rId38"/>
    <p:sldId id="875" r:id="rId39"/>
    <p:sldId id="877" r:id="rId40"/>
    <p:sldId id="878" r:id="rId41"/>
    <p:sldId id="888" r:id="rId42"/>
    <p:sldId id="849" r:id="rId43"/>
  </p:sldIdLst>
  <p:sldSz cx="9144000" cy="5143500" type="screen16x9"/>
  <p:notesSz cx="6805613" cy="9939338"/>
  <p:defaultTex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7600"/>
    <a:srgbClr val="E3000B"/>
    <a:srgbClr val="7C7C7C"/>
    <a:srgbClr val="FFD500"/>
    <a:srgbClr val="D80007"/>
    <a:srgbClr val="00AB34"/>
    <a:srgbClr val="DE007D"/>
    <a:srgbClr val="8D74B0"/>
    <a:srgbClr val="43B02A"/>
    <a:srgbClr val="009BD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llemlayout 2 - Markerin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llemlayout 2 - Markerin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llemlayout 2 - Markerin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3" d="100"/>
          <a:sy n="93" d="100"/>
        </p:scale>
        <p:origin x="513" y="5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6888"/>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latin typeface="Cera Pro" pitchFamily="2" charset="0"/>
            </a:endParaRPr>
          </a:p>
        </p:txBody>
      </p:sp>
      <p:sp>
        <p:nvSpPr>
          <p:cNvPr id="3" name="Date Placeholder 2"/>
          <p:cNvSpPr>
            <a:spLocks noGrp="1"/>
          </p:cNvSpPr>
          <p:nvPr>
            <p:ph type="dt" sz="quarter" idx="1"/>
          </p:nvPr>
        </p:nvSpPr>
        <p:spPr>
          <a:xfrm>
            <a:off x="3854450" y="0"/>
            <a:ext cx="2949575" cy="496888"/>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6E2493D9-E1DB-1B4F-8C3A-8ABA8AA65542}" type="datetime1">
              <a:rPr lang="en-US">
                <a:latin typeface="Cera Pro" pitchFamily="2" charset="0"/>
              </a:rPr>
              <a:pPr>
                <a:defRPr/>
              </a:pPr>
              <a:t>7/17/2025</a:t>
            </a:fld>
            <a:endParaRPr lang="en-US">
              <a:latin typeface="Cera Pro" pitchFamily="2" charset="0"/>
            </a:endParaRPr>
          </a:p>
        </p:txBody>
      </p:sp>
      <p:sp>
        <p:nvSpPr>
          <p:cNvPr id="4" name="Footer Placeholder 3"/>
          <p:cNvSpPr>
            <a:spLocks noGrp="1"/>
          </p:cNvSpPr>
          <p:nvPr>
            <p:ph type="ftr" sz="quarter" idx="2"/>
          </p:nvPr>
        </p:nvSpPr>
        <p:spPr>
          <a:xfrm>
            <a:off x="0" y="9440863"/>
            <a:ext cx="2949575" cy="496887"/>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latin typeface="Cera Pro" pitchFamily="2" charset="0"/>
            </a:endParaRPr>
          </a:p>
        </p:txBody>
      </p:sp>
      <p:sp>
        <p:nvSpPr>
          <p:cNvPr id="5" name="Slide Number Placeholder 4"/>
          <p:cNvSpPr>
            <a:spLocks noGrp="1"/>
          </p:cNvSpPr>
          <p:nvPr>
            <p:ph type="sldNum" sz="quarter" idx="3"/>
          </p:nvPr>
        </p:nvSpPr>
        <p:spPr>
          <a:xfrm>
            <a:off x="3854450" y="9440863"/>
            <a:ext cx="2949575" cy="496887"/>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753C97FB-7FBB-304D-B5AE-612CBB8A8E3B}" type="slidenum">
              <a:rPr lang="en-US">
                <a:latin typeface="Cera Pro" pitchFamily="2" charset="0"/>
              </a:rPr>
              <a:pPr>
                <a:defRPr/>
              </a:pPr>
              <a:t>‹#›</a:t>
            </a:fld>
            <a:endParaRPr lang="en-US">
              <a:latin typeface="Cera Pro" pitchFamily="2" charset="0"/>
            </a:endParaRPr>
          </a:p>
        </p:txBody>
      </p:sp>
    </p:spTree>
    <p:extLst>
      <p:ext uri="{BB962C8B-B14F-4D97-AF65-F5344CB8AC3E}">
        <p14:creationId xmlns:p14="http://schemas.microsoft.com/office/powerpoint/2010/main" val="1126244048"/>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6888"/>
          </a:xfrm>
          <a:prstGeom prst="rect">
            <a:avLst/>
          </a:prstGeom>
        </p:spPr>
        <p:txBody>
          <a:bodyPr vert="horz" lIns="91440" tIns="45720" rIns="91440" bIns="45720" rtlCol="0"/>
          <a:lstStyle>
            <a:lvl1pPr algn="l" fontAlgn="auto">
              <a:spcBef>
                <a:spcPts val="0"/>
              </a:spcBef>
              <a:spcAft>
                <a:spcPts val="0"/>
              </a:spcAft>
              <a:defRPr sz="1200" b="0" i="0">
                <a:latin typeface="Cera Pro" pitchFamily="2" charset="0"/>
                <a:ea typeface="+mn-ea"/>
                <a:cs typeface="+mn-cs"/>
              </a:defRPr>
            </a:lvl1pPr>
          </a:lstStyle>
          <a:p>
            <a:pPr>
              <a:defRPr/>
            </a:pPr>
            <a:endParaRPr lang="en-US"/>
          </a:p>
        </p:txBody>
      </p:sp>
      <p:sp>
        <p:nvSpPr>
          <p:cNvPr id="3" name="Date Placeholder 2"/>
          <p:cNvSpPr>
            <a:spLocks noGrp="1"/>
          </p:cNvSpPr>
          <p:nvPr>
            <p:ph type="dt" idx="1"/>
          </p:nvPr>
        </p:nvSpPr>
        <p:spPr>
          <a:xfrm>
            <a:off x="3854450" y="0"/>
            <a:ext cx="2949575" cy="496888"/>
          </a:xfrm>
          <a:prstGeom prst="rect">
            <a:avLst/>
          </a:prstGeom>
        </p:spPr>
        <p:txBody>
          <a:bodyPr vert="horz" lIns="91440" tIns="45720" rIns="91440" bIns="45720" rtlCol="0"/>
          <a:lstStyle>
            <a:lvl1pPr algn="r" fontAlgn="auto">
              <a:spcBef>
                <a:spcPts val="0"/>
              </a:spcBef>
              <a:spcAft>
                <a:spcPts val="0"/>
              </a:spcAft>
              <a:defRPr sz="1200" b="0" i="0">
                <a:latin typeface="Cera Pro" pitchFamily="2" charset="0"/>
                <a:ea typeface="+mn-ea"/>
                <a:cs typeface="+mn-cs"/>
              </a:defRPr>
            </a:lvl1pPr>
          </a:lstStyle>
          <a:p>
            <a:pPr>
              <a:defRPr/>
            </a:pPr>
            <a:fld id="{4483550D-273D-AB45-82FA-1C8A83D662C8}" type="datetime1">
              <a:rPr lang="en-US" smtClean="0"/>
              <a:pPr>
                <a:defRPr/>
              </a:pPr>
              <a:t>7/17/2025</a:t>
            </a:fld>
            <a:endParaRPr lang="en-US"/>
          </a:p>
        </p:txBody>
      </p:sp>
      <p:sp>
        <p:nvSpPr>
          <p:cNvPr id="4" name="Slide Image Placeholder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1038" y="4721225"/>
            <a:ext cx="5443537" cy="4471988"/>
          </a:xfrm>
          <a:prstGeom prst="rect">
            <a:avLst/>
          </a:prstGeom>
        </p:spPr>
        <p:txBody>
          <a:bodyPr vert="horz" lIns="91440" tIns="45720" rIns="91440" bIns="45720" rtlCol="0"/>
          <a:lstStyle/>
          <a:p>
            <a:pPr lvl="0"/>
            <a:r>
              <a:rPr lang="da-DK" noProof="0"/>
              <a:t>Click to edit Master text styles</a:t>
            </a:r>
          </a:p>
          <a:p>
            <a:pPr lvl="1"/>
            <a:r>
              <a:rPr lang="da-DK" noProof="0"/>
              <a:t>Second level</a:t>
            </a:r>
          </a:p>
          <a:p>
            <a:pPr lvl="2"/>
            <a:r>
              <a:rPr lang="da-DK" noProof="0"/>
              <a:t>Third level</a:t>
            </a:r>
          </a:p>
          <a:p>
            <a:pPr lvl="3"/>
            <a:r>
              <a:rPr lang="da-DK" noProof="0"/>
              <a:t>Fourth level</a:t>
            </a:r>
          </a:p>
          <a:p>
            <a:pPr lvl="4"/>
            <a:r>
              <a:rPr lang="da-DK" noProof="0"/>
              <a:t>Fifth level</a:t>
            </a:r>
            <a:endParaRPr lang="en-US" noProof="0"/>
          </a:p>
        </p:txBody>
      </p:sp>
      <p:sp>
        <p:nvSpPr>
          <p:cNvPr id="6" name="Footer Placeholder 5"/>
          <p:cNvSpPr>
            <a:spLocks noGrp="1"/>
          </p:cNvSpPr>
          <p:nvPr>
            <p:ph type="ftr" sz="quarter" idx="4"/>
          </p:nvPr>
        </p:nvSpPr>
        <p:spPr>
          <a:xfrm>
            <a:off x="0" y="9440863"/>
            <a:ext cx="2949575" cy="496887"/>
          </a:xfrm>
          <a:prstGeom prst="rect">
            <a:avLst/>
          </a:prstGeom>
        </p:spPr>
        <p:txBody>
          <a:bodyPr vert="horz" lIns="91440" tIns="45720" rIns="91440" bIns="45720" rtlCol="0" anchor="b"/>
          <a:lstStyle>
            <a:lvl1pPr algn="l" fontAlgn="auto">
              <a:spcBef>
                <a:spcPts val="0"/>
              </a:spcBef>
              <a:spcAft>
                <a:spcPts val="0"/>
              </a:spcAft>
              <a:defRPr sz="1200" b="0" i="0">
                <a:latin typeface="Cera Pro" pitchFamily="2" charset="0"/>
                <a:ea typeface="+mn-ea"/>
                <a:cs typeface="+mn-cs"/>
              </a:defRPr>
            </a:lvl1pPr>
          </a:lstStyle>
          <a:p>
            <a:pPr>
              <a:defRPr/>
            </a:pPr>
            <a:endParaRPr lang="en-US"/>
          </a:p>
        </p:txBody>
      </p:sp>
      <p:sp>
        <p:nvSpPr>
          <p:cNvPr id="7" name="Slide Number Placeholder 6"/>
          <p:cNvSpPr>
            <a:spLocks noGrp="1"/>
          </p:cNvSpPr>
          <p:nvPr>
            <p:ph type="sldNum" sz="quarter" idx="5"/>
          </p:nvPr>
        </p:nvSpPr>
        <p:spPr>
          <a:xfrm>
            <a:off x="3854450" y="9440863"/>
            <a:ext cx="2949575" cy="496887"/>
          </a:xfrm>
          <a:prstGeom prst="rect">
            <a:avLst/>
          </a:prstGeom>
        </p:spPr>
        <p:txBody>
          <a:bodyPr vert="horz" lIns="91440" tIns="45720" rIns="91440" bIns="45720" rtlCol="0" anchor="b"/>
          <a:lstStyle>
            <a:lvl1pPr algn="r" fontAlgn="auto">
              <a:spcBef>
                <a:spcPts val="0"/>
              </a:spcBef>
              <a:spcAft>
                <a:spcPts val="0"/>
              </a:spcAft>
              <a:defRPr sz="1200" b="0" i="0">
                <a:latin typeface="Cera Pro" pitchFamily="2" charset="0"/>
                <a:ea typeface="+mn-ea"/>
                <a:cs typeface="+mn-cs"/>
              </a:defRPr>
            </a:lvl1pPr>
          </a:lstStyle>
          <a:p>
            <a:pPr>
              <a:defRPr/>
            </a:pPr>
            <a:fld id="{369F8640-9282-FE47-8583-91AE47C92C98}" type="slidenum">
              <a:rPr lang="en-US" smtClean="0"/>
              <a:pPr>
                <a:defRPr/>
              </a:pPr>
              <a:t>‹#›</a:t>
            </a:fld>
            <a:endParaRPr lang="en-US"/>
          </a:p>
        </p:txBody>
      </p:sp>
    </p:spTree>
    <p:extLst>
      <p:ext uri="{BB962C8B-B14F-4D97-AF65-F5344CB8AC3E}">
        <p14:creationId xmlns:p14="http://schemas.microsoft.com/office/powerpoint/2010/main" val="2211460808"/>
      </p:ext>
    </p:extLst>
  </p:cSld>
  <p:clrMap bg1="lt1" tx1="dk1" bg2="lt2" tx2="dk2" accent1="accent1" accent2="accent2" accent3="accent3" accent4="accent4" accent5="accent5" accent6="accent6" hlink="hlink" folHlink="folHlink"/>
  <p:hf sldNum="0" hdr="0" dt="0"/>
  <p:notesStyle>
    <a:lvl1pPr algn="l" defTabSz="457200" rtl="0" eaLnBrk="0" fontAlgn="base" hangingPunct="0">
      <a:spcBef>
        <a:spcPct val="30000"/>
      </a:spcBef>
      <a:spcAft>
        <a:spcPct val="0"/>
      </a:spcAft>
      <a:defRPr sz="1200" b="0" i="0" kern="1200">
        <a:solidFill>
          <a:schemeClr val="tx1"/>
        </a:solidFill>
        <a:latin typeface="Cera Pro" pitchFamily="2" charset="0"/>
        <a:ea typeface="ＭＳ Ｐゴシック" charset="0"/>
        <a:cs typeface="ＭＳ Ｐゴシック" charset="0"/>
      </a:defRPr>
    </a:lvl1pPr>
    <a:lvl2pPr marL="457200" algn="l" defTabSz="457200" rtl="0" eaLnBrk="0" fontAlgn="base" hangingPunct="0">
      <a:spcBef>
        <a:spcPct val="30000"/>
      </a:spcBef>
      <a:spcAft>
        <a:spcPct val="0"/>
      </a:spcAft>
      <a:defRPr sz="1200" b="0" i="0" kern="1200">
        <a:solidFill>
          <a:schemeClr val="tx1"/>
        </a:solidFill>
        <a:latin typeface="Cera Pro" pitchFamily="2" charset="0"/>
        <a:ea typeface="ＭＳ Ｐゴシック" charset="0"/>
        <a:cs typeface="+mn-cs"/>
      </a:defRPr>
    </a:lvl2pPr>
    <a:lvl3pPr marL="914400" algn="l" defTabSz="457200" rtl="0" eaLnBrk="0" fontAlgn="base" hangingPunct="0">
      <a:spcBef>
        <a:spcPct val="30000"/>
      </a:spcBef>
      <a:spcAft>
        <a:spcPct val="0"/>
      </a:spcAft>
      <a:defRPr sz="1200" b="0" i="0" kern="1200">
        <a:solidFill>
          <a:schemeClr val="tx1"/>
        </a:solidFill>
        <a:latin typeface="Cera Pro" pitchFamily="2" charset="0"/>
        <a:ea typeface="ＭＳ Ｐゴシック" charset="0"/>
        <a:cs typeface="+mn-cs"/>
      </a:defRPr>
    </a:lvl3pPr>
    <a:lvl4pPr marL="1371600" algn="l" defTabSz="457200" rtl="0" eaLnBrk="0" fontAlgn="base" hangingPunct="0">
      <a:spcBef>
        <a:spcPct val="30000"/>
      </a:spcBef>
      <a:spcAft>
        <a:spcPct val="0"/>
      </a:spcAft>
      <a:defRPr sz="1200" b="0" i="0" kern="1200">
        <a:solidFill>
          <a:schemeClr val="tx1"/>
        </a:solidFill>
        <a:latin typeface="Cera Pro" pitchFamily="2" charset="0"/>
        <a:ea typeface="ＭＳ Ｐゴシック" charset="0"/>
        <a:cs typeface="+mn-cs"/>
      </a:defRPr>
    </a:lvl4pPr>
    <a:lvl5pPr marL="1828800" algn="l" defTabSz="457200" rtl="0" eaLnBrk="0" fontAlgn="base" hangingPunct="0">
      <a:spcBef>
        <a:spcPct val="30000"/>
      </a:spcBef>
      <a:spcAft>
        <a:spcPct val="0"/>
      </a:spcAft>
      <a:defRPr sz="1200" b="0" i="0" kern="1200">
        <a:solidFill>
          <a:schemeClr val="tx1"/>
        </a:solidFill>
        <a:latin typeface="Cera Pro" pitchFamily="2"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Tree>
    <p:extLst>
      <p:ext uri="{BB962C8B-B14F-4D97-AF65-F5344CB8AC3E}">
        <p14:creationId xmlns:p14="http://schemas.microsoft.com/office/powerpoint/2010/main" val="2755118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pie de página 3"/>
          <p:cNvSpPr>
            <a:spLocks noGrp="1"/>
          </p:cNvSpPr>
          <p:nvPr>
            <p:ph type="ftr" sz="quarter" idx="4"/>
          </p:nvPr>
        </p:nvSpPr>
        <p:spPr/>
        <p:txBody>
          <a:bodyPr/>
          <a:lstStyle/>
          <a:p>
            <a:pPr>
              <a:defRPr/>
            </a:pPr>
            <a:endParaRPr lang="en-US"/>
          </a:p>
        </p:txBody>
      </p:sp>
    </p:spTree>
    <p:extLst>
      <p:ext uri="{BB962C8B-B14F-4D97-AF65-F5344CB8AC3E}">
        <p14:creationId xmlns:p14="http://schemas.microsoft.com/office/powerpoint/2010/main" val="31004729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Whit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DA819C6-36E1-254A-91C8-8642B21A0479}"/>
              </a:ext>
            </a:extLst>
          </p:cNvPr>
          <p:cNvPicPr>
            <a:picLocks noChangeAspect="1"/>
          </p:cNvPicPr>
          <p:nvPr userDrawn="1"/>
        </p:nvPicPr>
        <p:blipFill>
          <a:blip r:embed="rId2"/>
          <a:stretch>
            <a:fillRect/>
          </a:stretch>
        </p:blipFill>
        <p:spPr>
          <a:xfrm>
            <a:off x="514351" y="558431"/>
            <a:ext cx="857250" cy="857250"/>
          </a:xfrm>
          <a:prstGeom prst="rect">
            <a:avLst/>
          </a:prstGeom>
        </p:spPr>
      </p:pic>
      <p:sp>
        <p:nvSpPr>
          <p:cNvPr id="12" name="Picture Placeholder 11">
            <a:extLst>
              <a:ext uri="{FF2B5EF4-FFF2-40B4-BE49-F238E27FC236}">
                <a16:creationId xmlns:a16="http://schemas.microsoft.com/office/drawing/2014/main" id="{095CDBD9-2656-3F4E-BFD3-FA1D03A87064}"/>
              </a:ext>
            </a:extLst>
          </p:cNvPr>
          <p:cNvSpPr>
            <a:spLocks noGrp="1"/>
          </p:cNvSpPr>
          <p:nvPr>
            <p:ph type="pic" sz="quarter" idx="10"/>
          </p:nvPr>
        </p:nvSpPr>
        <p:spPr>
          <a:xfrm>
            <a:off x="4572000" y="-43598"/>
            <a:ext cx="4572000" cy="5207000"/>
          </a:xfrm>
          <a:prstGeom prst="rect">
            <a:avLst/>
          </a:prstGeom>
        </p:spPr>
        <p:txBody>
          <a:bodyPr anchor="ctr"/>
          <a:lstStyle>
            <a:lvl1pPr algn="ctr">
              <a:defRPr sz="2000" b="0" i="0">
                <a:ln>
                  <a:noFill/>
                </a:ln>
                <a:solidFill>
                  <a:schemeClr val="bg2">
                    <a:lumMod val="65000"/>
                  </a:schemeClr>
                </a:solidFill>
                <a:latin typeface="Cera Pro" pitchFamily="2" charset="0"/>
              </a:defRPr>
            </a:lvl1pPr>
          </a:lstStyle>
          <a:p>
            <a:r>
              <a:rPr lang="en-US"/>
              <a:t>Click icon to add picture</a:t>
            </a:r>
            <a:endParaRPr lang="en-GB"/>
          </a:p>
        </p:txBody>
      </p:sp>
      <p:sp>
        <p:nvSpPr>
          <p:cNvPr id="14" name="Text Placeholder 13">
            <a:extLst>
              <a:ext uri="{FF2B5EF4-FFF2-40B4-BE49-F238E27FC236}">
                <a16:creationId xmlns:a16="http://schemas.microsoft.com/office/drawing/2014/main" id="{8CFC2B29-6921-AF4C-AB52-A718A2E16F57}"/>
              </a:ext>
            </a:extLst>
          </p:cNvPr>
          <p:cNvSpPr>
            <a:spLocks noGrp="1"/>
          </p:cNvSpPr>
          <p:nvPr>
            <p:ph type="body" sz="quarter" idx="11" hasCustomPrompt="1"/>
          </p:nvPr>
        </p:nvSpPr>
        <p:spPr>
          <a:xfrm>
            <a:off x="514351" y="1645919"/>
            <a:ext cx="3527677" cy="1345301"/>
          </a:xfrm>
          <a:prstGeom prst="rect">
            <a:avLst/>
          </a:prstGeom>
        </p:spPr>
        <p:txBody>
          <a:bodyPr/>
          <a:lstStyle>
            <a:lvl1pPr marL="0" indent="0">
              <a:buNone/>
              <a:defRPr b="1" i="0">
                <a:solidFill>
                  <a:schemeClr val="tx1"/>
                </a:solidFill>
                <a:latin typeface="+mj-lt"/>
              </a:defRPr>
            </a:lvl1pPr>
          </a:lstStyle>
          <a:p>
            <a:pPr lvl="0"/>
            <a:r>
              <a:rPr lang="en-US"/>
              <a:t>Title Here</a:t>
            </a:r>
            <a:endParaRPr lang="en-GB"/>
          </a:p>
        </p:txBody>
      </p:sp>
      <p:sp>
        <p:nvSpPr>
          <p:cNvPr id="15" name="Text Placeholder 13">
            <a:extLst>
              <a:ext uri="{FF2B5EF4-FFF2-40B4-BE49-F238E27FC236}">
                <a16:creationId xmlns:a16="http://schemas.microsoft.com/office/drawing/2014/main" id="{A5C520A3-B47E-D947-ACED-7CF40E93FA94}"/>
              </a:ext>
            </a:extLst>
          </p:cNvPr>
          <p:cNvSpPr>
            <a:spLocks noGrp="1"/>
          </p:cNvSpPr>
          <p:nvPr>
            <p:ph type="body" sz="quarter" idx="12" hasCustomPrompt="1"/>
          </p:nvPr>
        </p:nvSpPr>
        <p:spPr>
          <a:xfrm>
            <a:off x="514351" y="3022334"/>
            <a:ext cx="3527677" cy="790713"/>
          </a:xfrm>
          <a:prstGeom prst="rect">
            <a:avLst/>
          </a:prstGeom>
        </p:spPr>
        <p:txBody>
          <a:bodyPr/>
          <a:lstStyle>
            <a:lvl1pPr marL="0" indent="0">
              <a:buNone/>
              <a:defRPr sz="1800" b="0" i="0">
                <a:solidFill>
                  <a:schemeClr val="tx1"/>
                </a:solidFill>
                <a:latin typeface="+mn-lt"/>
              </a:defRPr>
            </a:lvl1pPr>
          </a:lstStyle>
          <a:p>
            <a:r>
              <a:rPr lang="en-GB" sz="1800"/>
              <a:t>Sub header</a:t>
            </a:r>
          </a:p>
        </p:txBody>
      </p:sp>
      <p:sp>
        <p:nvSpPr>
          <p:cNvPr id="16" name="Text Placeholder 13">
            <a:extLst>
              <a:ext uri="{FF2B5EF4-FFF2-40B4-BE49-F238E27FC236}">
                <a16:creationId xmlns:a16="http://schemas.microsoft.com/office/drawing/2014/main" id="{0E43608E-5519-9E49-9993-2DF49E7DFC50}"/>
              </a:ext>
            </a:extLst>
          </p:cNvPr>
          <p:cNvSpPr>
            <a:spLocks noGrp="1"/>
          </p:cNvSpPr>
          <p:nvPr>
            <p:ph type="body" sz="quarter" idx="13" hasCustomPrompt="1"/>
          </p:nvPr>
        </p:nvSpPr>
        <p:spPr>
          <a:xfrm>
            <a:off x="514351" y="3844160"/>
            <a:ext cx="3527677" cy="992000"/>
          </a:xfrm>
          <a:prstGeom prst="rect">
            <a:avLst/>
          </a:prstGeom>
        </p:spPr>
        <p:txBody>
          <a:bodyPr/>
          <a:lstStyle>
            <a:lvl1pPr marL="0" indent="0">
              <a:buNone/>
              <a:defRPr sz="1200" b="1" i="0">
                <a:solidFill>
                  <a:schemeClr val="tx1"/>
                </a:solidFill>
                <a:latin typeface="+mn-lt"/>
              </a:defRPr>
            </a:lvl1pPr>
          </a:lstStyle>
          <a:p>
            <a:pPr lvl="0"/>
            <a:r>
              <a:rPr lang="en-US"/>
              <a:t>Additional Info</a:t>
            </a:r>
            <a:endParaRPr lang="en-GB"/>
          </a:p>
        </p:txBody>
      </p:sp>
      <p:sp>
        <p:nvSpPr>
          <p:cNvPr id="8" name="Footer Placeholder 1">
            <a:extLst>
              <a:ext uri="{FF2B5EF4-FFF2-40B4-BE49-F238E27FC236}">
                <a16:creationId xmlns:a16="http://schemas.microsoft.com/office/drawing/2014/main" id="{A29DE84A-B330-2546-8566-AFA9F96F9AE7}"/>
              </a:ext>
            </a:extLst>
          </p:cNvPr>
          <p:cNvSpPr>
            <a:spLocks noGrp="1"/>
          </p:cNvSpPr>
          <p:nvPr>
            <p:ph type="ftr" sz="quarter" idx="3"/>
          </p:nvPr>
        </p:nvSpPr>
        <p:spPr>
          <a:xfrm>
            <a:off x="514351" y="69812"/>
            <a:ext cx="7545916" cy="373500"/>
          </a:xfrm>
          <a:prstGeom prst="rect">
            <a:avLst/>
          </a:prstGeom>
        </p:spPr>
        <p:txBody>
          <a:bodyPr vert="horz" lIns="0" tIns="0" rIns="0" bIns="0" rtlCol="0" anchor="ctr" anchorCtr="0"/>
          <a:lstStyle>
            <a:lvl1pPr algn="l" fontAlgn="auto">
              <a:lnSpc>
                <a:spcPct val="100000"/>
              </a:lnSpc>
              <a:spcBef>
                <a:spcPts val="0"/>
              </a:spcBef>
              <a:spcAft>
                <a:spcPts val="0"/>
              </a:spcAft>
              <a:defRPr sz="600" b="0" i="0">
                <a:solidFill>
                  <a:schemeClr val="bg2">
                    <a:lumMod val="65000"/>
                  </a:schemeClr>
                </a:solidFill>
                <a:latin typeface="Cera Pro" pitchFamily="2" charset="0"/>
                <a:ea typeface="Cera Pro" pitchFamily="2" charset="0"/>
                <a:cs typeface="Arial" charset="0"/>
              </a:defRPr>
            </a:lvl1pPr>
          </a:lstStyle>
          <a:p>
            <a:pPr>
              <a:defRPr/>
            </a:pPr>
            <a:r>
              <a:rPr lang="en-US"/>
              <a:t>Confidential Information  |  ©2020 The LEGO Group  | All Rights Reserved</a:t>
            </a:r>
          </a:p>
        </p:txBody>
      </p:sp>
    </p:spTree>
    <p:extLst>
      <p:ext uri="{BB962C8B-B14F-4D97-AF65-F5344CB8AC3E}">
        <p14:creationId xmlns:p14="http://schemas.microsoft.com/office/powerpoint/2010/main" val="3022706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plit Text Left">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E782D3CC-FD4E-2448-AFC6-DF7618D295CF}"/>
              </a:ext>
            </a:extLst>
          </p:cNvPr>
          <p:cNvSpPr>
            <a:spLocks noGrp="1"/>
          </p:cNvSpPr>
          <p:nvPr>
            <p:ph type="pic" sz="quarter" idx="21" hasCustomPrompt="1"/>
          </p:nvPr>
        </p:nvSpPr>
        <p:spPr>
          <a:xfrm>
            <a:off x="4572000" y="1213338"/>
            <a:ext cx="3839994" cy="3466660"/>
          </a:xfrm>
        </p:spPr>
        <p:txBody>
          <a:bodyPr anchor="ctr" anchorCtr="0"/>
          <a:lstStyle>
            <a:lvl1pPr marL="0" indent="0" algn="ctr">
              <a:buNone/>
              <a:defRPr b="0" i="0">
                <a:solidFill>
                  <a:schemeClr val="tx1"/>
                </a:solidFill>
              </a:defRPr>
            </a:lvl1pPr>
          </a:lstStyle>
          <a:p>
            <a:r>
              <a:rPr lang="en-GB"/>
              <a:t>Picture</a:t>
            </a:r>
          </a:p>
        </p:txBody>
      </p:sp>
      <p:sp>
        <p:nvSpPr>
          <p:cNvPr id="2" name="Title 1">
            <a:extLst>
              <a:ext uri="{FF2B5EF4-FFF2-40B4-BE49-F238E27FC236}">
                <a16:creationId xmlns:a16="http://schemas.microsoft.com/office/drawing/2014/main" id="{794E8503-7D50-2C4E-9006-27BF5EBB07BC}"/>
              </a:ext>
            </a:extLst>
          </p:cNvPr>
          <p:cNvSpPr>
            <a:spLocks noGrp="1"/>
          </p:cNvSpPr>
          <p:nvPr>
            <p:ph type="title"/>
          </p:nvPr>
        </p:nvSpPr>
        <p:spPr/>
        <p:txBody>
          <a:bodyPr/>
          <a:lstStyle>
            <a:lvl1pPr>
              <a:defRPr b="0" i="0"/>
            </a:lvl1pPr>
          </a:lstStyle>
          <a:p>
            <a:r>
              <a:rPr lang="en-US"/>
              <a:t>Click to edit Master title style</a:t>
            </a:r>
            <a:endParaRPr lang="en-GB"/>
          </a:p>
        </p:txBody>
      </p:sp>
      <p:sp>
        <p:nvSpPr>
          <p:cNvPr id="5" name="Text Placeholder 2">
            <a:extLst>
              <a:ext uri="{FF2B5EF4-FFF2-40B4-BE49-F238E27FC236}">
                <a16:creationId xmlns:a16="http://schemas.microsoft.com/office/drawing/2014/main" id="{797AE8E3-09CB-2D48-984A-919591630CE2}"/>
              </a:ext>
            </a:extLst>
          </p:cNvPr>
          <p:cNvSpPr>
            <a:spLocks noGrp="1"/>
          </p:cNvSpPr>
          <p:nvPr>
            <p:ph type="body" sz="quarter" idx="18"/>
          </p:nvPr>
        </p:nvSpPr>
        <p:spPr>
          <a:xfrm>
            <a:off x="443710" y="1213339"/>
            <a:ext cx="3856323" cy="3466660"/>
          </a:xfrm>
        </p:spPr>
        <p:txBody>
          <a:bodyPr wrap="square"/>
          <a:lstStyle>
            <a:lvl1pPr>
              <a:buClr>
                <a:srgbClr val="7F7F7F"/>
              </a:buClr>
              <a:defRPr b="0" i="0">
                <a:solidFill>
                  <a:schemeClr val="tx1"/>
                </a:solidFill>
              </a:defRPr>
            </a:lvl1pPr>
            <a:lvl2pPr>
              <a:buClr>
                <a:srgbClr val="7F7F7F"/>
              </a:buClr>
              <a:defRPr b="0" i="0">
                <a:solidFill>
                  <a:schemeClr val="tx1"/>
                </a:solidFill>
              </a:defRPr>
            </a:lvl2pPr>
            <a:lvl3pPr>
              <a:buClr>
                <a:srgbClr val="7F7F7F"/>
              </a:buClr>
              <a:defRPr b="0" i="0">
                <a:solidFill>
                  <a:schemeClr val="tx1"/>
                </a:solidFill>
              </a:defRPr>
            </a:lvl3pPr>
            <a:lvl4pPr>
              <a:buClr>
                <a:srgbClr val="7F7F7F"/>
              </a:buClr>
              <a:defRPr b="0" i="0">
                <a:solidFill>
                  <a:schemeClr val="tx1"/>
                </a:solidFill>
              </a:defRPr>
            </a:lvl4pPr>
            <a:lvl5pPr>
              <a:buClr>
                <a:srgbClr val="7F7F7F"/>
              </a:buClr>
              <a:defRPr b="0" i="0">
                <a:solidFill>
                  <a:schemeClr val="tx1"/>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 name="Slide Number Placeholder 2">
            <a:extLst>
              <a:ext uri="{FF2B5EF4-FFF2-40B4-BE49-F238E27FC236}">
                <a16:creationId xmlns:a16="http://schemas.microsoft.com/office/drawing/2014/main" id="{A60431E2-2491-5E40-AE34-D7E1DEBA7E21}"/>
              </a:ext>
            </a:extLst>
          </p:cNvPr>
          <p:cNvSpPr>
            <a:spLocks noGrp="1"/>
          </p:cNvSpPr>
          <p:nvPr>
            <p:ph type="sldNum" sz="quarter" idx="22"/>
          </p:nvPr>
        </p:nvSpPr>
        <p:spPr/>
        <p:txBody>
          <a:bodyPr/>
          <a:lstStyle/>
          <a:p>
            <a:pPr>
              <a:defRPr/>
            </a:pPr>
            <a:r>
              <a:rPr lang="en-GB">
                <a:latin typeface="Cera Pro" pitchFamily="2" charset="0"/>
              </a:rPr>
              <a:t>Page </a:t>
            </a:r>
            <a:fld id="{59C479F0-10A2-9F40-AAC5-129E45E74B8F}" type="slidenum">
              <a:rPr lang="en-GB" smtClean="0">
                <a:latin typeface="Cera Pro" pitchFamily="2" charset="0"/>
              </a:rPr>
              <a:pPr>
                <a:defRPr/>
              </a:pPr>
              <a:t>‹#›</a:t>
            </a:fld>
            <a:endParaRPr lang="en-GB">
              <a:latin typeface="Cera Pro" pitchFamily="2" charset="0"/>
            </a:endParaRPr>
          </a:p>
        </p:txBody>
      </p:sp>
      <p:sp>
        <p:nvSpPr>
          <p:cNvPr id="7" name="Footer Placeholder 6">
            <a:extLst>
              <a:ext uri="{FF2B5EF4-FFF2-40B4-BE49-F238E27FC236}">
                <a16:creationId xmlns:a16="http://schemas.microsoft.com/office/drawing/2014/main" id="{707C2968-C44E-F240-9AA2-8A798FD9BD7B}"/>
              </a:ext>
            </a:extLst>
          </p:cNvPr>
          <p:cNvSpPr>
            <a:spLocks noGrp="1"/>
          </p:cNvSpPr>
          <p:nvPr>
            <p:ph type="ftr" sz="quarter" idx="23"/>
          </p:nvPr>
        </p:nvSpPr>
        <p:spPr/>
        <p:txBody>
          <a:bodyPr/>
          <a:lstStyle/>
          <a:p>
            <a:r>
              <a:rPr lang="en-US">
                <a:latin typeface="Cera Pro" pitchFamily="2" charset="0"/>
              </a:rPr>
              <a:t>©2020 The LEGO Group.</a:t>
            </a:r>
            <a:endParaRPr lang="en-GB">
              <a:latin typeface="Cera Pro" pitchFamily="2" charset="0"/>
            </a:endParaRPr>
          </a:p>
        </p:txBody>
      </p:sp>
    </p:spTree>
    <p:extLst>
      <p:ext uri="{BB962C8B-B14F-4D97-AF65-F5344CB8AC3E}">
        <p14:creationId xmlns:p14="http://schemas.microsoft.com/office/powerpoint/2010/main" val="463679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plit Text Left">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E782D3CC-FD4E-2448-AFC6-DF7618D295CF}"/>
              </a:ext>
            </a:extLst>
          </p:cNvPr>
          <p:cNvSpPr>
            <a:spLocks noGrp="1"/>
          </p:cNvSpPr>
          <p:nvPr>
            <p:ph type="pic" sz="quarter" idx="21" hasCustomPrompt="1"/>
          </p:nvPr>
        </p:nvSpPr>
        <p:spPr>
          <a:xfrm>
            <a:off x="443709" y="1213338"/>
            <a:ext cx="3856323" cy="3466660"/>
          </a:xfrm>
        </p:spPr>
        <p:txBody>
          <a:bodyPr anchor="ctr" anchorCtr="0"/>
          <a:lstStyle>
            <a:lvl1pPr marL="0" indent="0" algn="ctr">
              <a:buNone/>
              <a:defRPr b="0" i="0">
                <a:solidFill>
                  <a:schemeClr val="tx1"/>
                </a:solidFill>
              </a:defRPr>
            </a:lvl1pPr>
          </a:lstStyle>
          <a:p>
            <a:r>
              <a:rPr lang="en-GB"/>
              <a:t>Picture</a:t>
            </a:r>
          </a:p>
        </p:txBody>
      </p:sp>
      <p:sp>
        <p:nvSpPr>
          <p:cNvPr id="2" name="Title 1">
            <a:extLst>
              <a:ext uri="{FF2B5EF4-FFF2-40B4-BE49-F238E27FC236}">
                <a16:creationId xmlns:a16="http://schemas.microsoft.com/office/drawing/2014/main" id="{794E8503-7D50-2C4E-9006-27BF5EBB07BC}"/>
              </a:ext>
            </a:extLst>
          </p:cNvPr>
          <p:cNvSpPr>
            <a:spLocks noGrp="1"/>
          </p:cNvSpPr>
          <p:nvPr>
            <p:ph type="title"/>
          </p:nvPr>
        </p:nvSpPr>
        <p:spPr/>
        <p:txBody>
          <a:bodyPr/>
          <a:lstStyle>
            <a:lvl1pPr>
              <a:defRPr b="0" i="0"/>
            </a:lvl1pPr>
          </a:lstStyle>
          <a:p>
            <a:r>
              <a:rPr lang="en-US"/>
              <a:t>Click to edit Master title style</a:t>
            </a:r>
            <a:endParaRPr lang="en-GB"/>
          </a:p>
        </p:txBody>
      </p:sp>
      <p:sp>
        <p:nvSpPr>
          <p:cNvPr id="8" name="Text Placeholder 2">
            <a:extLst>
              <a:ext uri="{FF2B5EF4-FFF2-40B4-BE49-F238E27FC236}">
                <a16:creationId xmlns:a16="http://schemas.microsoft.com/office/drawing/2014/main" id="{3B2FE59F-078E-1B4D-9121-1A5BEA29F011}"/>
              </a:ext>
            </a:extLst>
          </p:cNvPr>
          <p:cNvSpPr>
            <a:spLocks noGrp="1"/>
          </p:cNvSpPr>
          <p:nvPr>
            <p:ph type="body" sz="quarter" idx="23"/>
          </p:nvPr>
        </p:nvSpPr>
        <p:spPr>
          <a:xfrm>
            <a:off x="4572000" y="1213338"/>
            <a:ext cx="3856323" cy="3466660"/>
          </a:xfrm>
        </p:spPr>
        <p:txBody>
          <a:bodyPr wrap="square"/>
          <a:lstStyle>
            <a:lvl1pPr>
              <a:buClr>
                <a:srgbClr val="7F7F7F"/>
              </a:buClr>
              <a:defRPr b="0" i="0">
                <a:solidFill>
                  <a:schemeClr val="tx1"/>
                </a:solidFill>
              </a:defRPr>
            </a:lvl1pPr>
            <a:lvl2pPr>
              <a:buClr>
                <a:srgbClr val="7F7F7F"/>
              </a:buClr>
              <a:defRPr b="0" i="0">
                <a:solidFill>
                  <a:schemeClr val="tx1"/>
                </a:solidFill>
              </a:defRPr>
            </a:lvl2pPr>
            <a:lvl3pPr>
              <a:buClr>
                <a:srgbClr val="7F7F7F"/>
              </a:buClr>
              <a:defRPr b="0" i="0">
                <a:solidFill>
                  <a:schemeClr val="tx1"/>
                </a:solidFill>
              </a:defRPr>
            </a:lvl3pPr>
            <a:lvl4pPr>
              <a:buClr>
                <a:srgbClr val="7F7F7F"/>
              </a:buClr>
              <a:defRPr b="0" i="0">
                <a:solidFill>
                  <a:schemeClr val="tx1"/>
                </a:solidFill>
              </a:defRPr>
            </a:lvl4pPr>
            <a:lvl5pPr>
              <a:buClr>
                <a:srgbClr val="7F7F7F"/>
              </a:buClr>
              <a:defRPr b="0" i="0">
                <a:solidFill>
                  <a:schemeClr val="tx1"/>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Slide Number Placeholder 3">
            <a:extLst>
              <a:ext uri="{FF2B5EF4-FFF2-40B4-BE49-F238E27FC236}">
                <a16:creationId xmlns:a16="http://schemas.microsoft.com/office/drawing/2014/main" id="{E8E361E6-81DA-014E-B1DB-063008644F01}"/>
              </a:ext>
            </a:extLst>
          </p:cNvPr>
          <p:cNvSpPr>
            <a:spLocks noGrp="1"/>
          </p:cNvSpPr>
          <p:nvPr>
            <p:ph type="sldNum" sz="quarter" idx="25"/>
          </p:nvPr>
        </p:nvSpPr>
        <p:spPr/>
        <p:txBody>
          <a:bodyPr/>
          <a:lstStyle/>
          <a:p>
            <a:pPr>
              <a:defRPr/>
            </a:pPr>
            <a:r>
              <a:rPr lang="en-GB">
                <a:latin typeface="Cera Pro" pitchFamily="2" charset="0"/>
              </a:rPr>
              <a:t>Page </a:t>
            </a:r>
            <a:fld id="{59C479F0-10A2-9F40-AAC5-129E45E74B8F}" type="slidenum">
              <a:rPr lang="en-GB" smtClean="0">
                <a:latin typeface="Cera Pro" pitchFamily="2" charset="0"/>
              </a:rPr>
              <a:pPr>
                <a:defRPr/>
              </a:pPr>
              <a:t>‹#›</a:t>
            </a:fld>
            <a:endParaRPr lang="en-GB">
              <a:latin typeface="Cera Pro" pitchFamily="2" charset="0"/>
            </a:endParaRPr>
          </a:p>
        </p:txBody>
      </p:sp>
      <p:sp>
        <p:nvSpPr>
          <p:cNvPr id="3" name="Footer Placeholder 2">
            <a:extLst>
              <a:ext uri="{FF2B5EF4-FFF2-40B4-BE49-F238E27FC236}">
                <a16:creationId xmlns:a16="http://schemas.microsoft.com/office/drawing/2014/main" id="{C837C772-F576-2043-8FF9-E94FFAB522C2}"/>
              </a:ext>
            </a:extLst>
          </p:cNvPr>
          <p:cNvSpPr>
            <a:spLocks noGrp="1"/>
          </p:cNvSpPr>
          <p:nvPr>
            <p:ph type="ftr" sz="quarter" idx="26"/>
          </p:nvPr>
        </p:nvSpPr>
        <p:spPr/>
        <p:txBody>
          <a:bodyPr/>
          <a:lstStyle/>
          <a:p>
            <a:r>
              <a:rPr lang="en-US">
                <a:latin typeface="Cera Pro" pitchFamily="2" charset="0"/>
              </a:rPr>
              <a:t>©2020 The LEGO Group.</a:t>
            </a:r>
            <a:endParaRPr lang="en-GB">
              <a:latin typeface="Cera Pro" pitchFamily="2" charset="0"/>
            </a:endParaRPr>
          </a:p>
        </p:txBody>
      </p:sp>
    </p:spTree>
    <p:extLst>
      <p:ext uri="{BB962C8B-B14F-4D97-AF65-F5344CB8AC3E}">
        <p14:creationId xmlns:p14="http://schemas.microsoft.com/office/powerpoint/2010/main" val="34797629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DD00578-1313-7A45-8E4D-576A32EF6696}"/>
              </a:ext>
            </a:extLst>
          </p:cNvPr>
          <p:cNvSpPr>
            <a:spLocks noGrp="1"/>
          </p:cNvSpPr>
          <p:nvPr>
            <p:ph type="sldNum" sz="quarter" idx="10"/>
          </p:nvPr>
        </p:nvSpPr>
        <p:spPr/>
        <p:txBody>
          <a:bodyPr/>
          <a:lstStyle/>
          <a:p>
            <a:pPr>
              <a:defRPr/>
            </a:pPr>
            <a:r>
              <a:rPr lang="en-GB">
                <a:latin typeface="Cera Pro" pitchFamily="2" charset="0"/>
              </a:rPr>
              <a:t>Page </a:t>
            </a:r>
            <a:fld id="{59C479F0-10A2-9F40-AAC5-129E45E74B8F}" type="slidenum">
              <a:rPr lang="en-GB" smtClean="0">
                <a:latin typeface="Cera Pro" pitchFamily="2" charset="0"/>
              </a:rPr>
              <a:pPr>
                <a:defRPr/>
              </a:pPr>
              <a:t>‹#›</a:t>
            </a:fld>
            <a:endParaRPr lang="en-GB">
              <a:latin typeface="Cera Pro" pitchFamily="2" charset="0"/>
            </a:endParaRPr>
          </a:p>
        </p:txBody>
      </p:sp>
      <p:sp>
        <p:nvSpPr>
          <p:cNvPr id="5" name="Footer Placeholder 4">
            <a:extLst>
              <a:ext uri="{FF2B5EF4-FFF2-40B4-BE49-F238E27FC236}">
                <a16:creationId xmlns:a16="http://schemas.microsoft.com/office/drawing/2014/main" id="{22786E3F-45B9-0F4A-AE43-3CED636FB849}"/>
              </a:ext>
            </a:extLst>
          </p:cNvPr>
          <p:cNvSpPr>
            <a:spLocks noGrp="1"/>
          </p:cNvSpPr>
          <p:nvPr>
            <p:ph type="ftr" sz="quarter" idx="11"/>
          </p:nvPr>
        </p:nvSpPr>
        <p:spPr/>
        <p:txBody>
          <a:bodyPr/>
          <a:lstStyle/>
          <a:p>
            <a:r>
              <a:rPr lang="en-US">
                <a:latin typeface="Cera Pro" pitchFamily="2" charset="0"/>
              </a:rPr>
              <a:t>©2020 The LEGO Group.</a:t>
            </a:r>
            <a:endParaRPr lang="en-GB">
              <a:latin typeface="Cera Pro" pitchFamily="2" charset="0"/>
            </a:endParaRPr>
          </a:p>
        </p:txBody>
      </p:sp>
    </p:spTree>
    <p:extLst>
      <p:ext uri="{BB962C8B-B14F-4D97-AF65-F5344CB8AC3E}">
        <p14:creationId xmlns:p14="http://schemas.microsoft.com/office/powerpoint/2010/main" val="40997382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10" name="Media Placeholder 9">
            <a:extLst>
              <a:ext uri="{FF2B5EF4-FFF2-40B4-BE49-F238E27FC236}">
                <a16:creationId xmlns:a16="http://schemas.microsoft.com/office/drawing/2014/main" id="{24FE6BD4-52D1-8741-BF2B-B73C875043CD}"/>
              </a:ext>
            </a:extLst>
          </p:cNvPr>
          <p:cNvSpPr>
            <a:spLocks noGrp="1"/>
          </p:cNvSpPr>
          <p:nvPr>
            <p:ph type="media" sz="quarter" idx="12"/>
          </p:nvPr>
        </p:nvSpPr>
        <p:spPr>
          <a:xfrm>
            <a:off x="0" y="0"/>
            <a:ext cx="9144000" cy="5143500"/>
          </a:xfrm>
        </p:spPr>
        <p:txBody>
          <a:bodyPr anchor="ctr"/>
          <a:lstStyle>
            <a:lvl1pPr marL="0" indent="0" algn="ctr">
              <a:buNone/>
              <a:defRPr sz="1600" b="0" i="0">
                <a:solidFill>
                  <a:schemeClr val="bg1">
                    <a:lumMod val="50000"/>
                  </a:schemeClr>
                </a:solidFill>
              </a:defRPr>
            </a:lvl1pPr>
          </a:lstStyle>
          <a:p>
            <a:endParaRPr lang="en-GB"/>
          </a:p>
          <a:p>
            <a:endParaRPr lang="en-GB"/>
          </a:p>
          <a:p>
            <a:r>
              <a:rPr lang="en-GB"/>
              <a:t>Add Video</a:t>
            </a:r>
          </a:p>
          <a:p>
            <a:endParaRPr lang="en-GB"/>
          </a:p>
          <a:p>
            <a:endParaRPr lang="en-GB"/>
          </a:p>
        </p:txBody>
      </p:sp>
    </p:spTree>
    <p:extLst>
      <p:ext uri="{BB962C8B-B14F-4D97-AF65-F5344CB8AC3E}">
        <p14:creationId xmlns:p14="http://schemas.microsoft.com/office/powerpoint/2010/main" val="4272693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 - Full Backgroun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9D48661-5B3D-F040-BD66-08EF23868ECC}"/>
              </a:ext>
            </a:extLst>
          </p:cNvPr>
          <p:cNvSpPr>
            <a:spLocks noGrp="1"/>
          </p:cNvSpPr>
          <p:nvPr>
            <p:ph type="pic" sz="quarter" idx="13" hasCustomPrompt="1"/>
          </p:nvPr>
        </p:nvSpPr>
        <p:spPr>
          <a:xfrm>
            <a:off x="0" y="0"/>
            <a:ext cx="9144000" cy="5143500"/>
          </a:xfrm>
        </p:spPr>
        <p:txBody>
          <a:bodyPr anchor="ctr">
            <a:normAutofit/>
          </a:bodyPr>
          <a:lstStyle>
            <a:lvl1pPr marL="0" indent="0" algn="ctr">
              <a:buNone/>
              <a:defRPr sz="1600" b="0" i="0">
                <a:solidFill>
                  <a:schemeClr val="bg1">
                    <a:lumMod val="50000"/>
                  </a:schemeClr>
                </a:solidFill>
              </a:defRPr>
            </a:lvl1pPr>
          </a:lstStyle>
          <a:p>
            <a:r>
              <a:rPr lang="en-GB"/>
              <a:t>Add Picture</a:t>
            </a:r>
          </a:p>
        </p:txBody>
      </p:sp>
    </p:spTree>
    <p:extLst>
      <p:ext uri="{BB962C8B-B14F-4D97-AF65-F5344CB8AC3E}">
        <p14:creationId xmlns:p14="http://schemas.microsoft.com/office/powerpoint/2010/main" val="37586209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0000" y="180000"/>
            <a:ext cx="7560000" cy="450000"/>
          </a:xfrm>
        </p:spPr>
        <p:txBody>
          <a:bodyPr/>
          <a:lstStyle/>
          <a:p>
            <a:r>
              <a:rPr lang="da-DK" err="1"/>
              <a:t>Click</a:t>
            </a:r>
            <a:r>
              <a:rPr lang="da-DK"/>
              <a:t> to </a:t>
            </a:r>
            <a:r>
              <a:rPr lang="da-DK" err="1"/>
              <a:t>edit</a:t>
            </a:r>
            <a:r>
              <a:rPr lang="da-DK"/>
              <a:t> Master </a:t>
            </a:r>
            <a:r>
              <a:rPr lang="da-DK" err="1"/>
              <a:t>title</a:t>
            </a:r>
            <a:r>
              <a:rPr lang="da-DK"/>
              <a:t> </a:t>
            </a:r>
            <a:r>
              <a:rPr lang="da-DK" err="1"/>
              <a:t>style</a:t>
            </a:r>
            <a:endParaRPr lang="en-US"/>
          </a:p>
        </p:txBody>
      </p:sp>
      <p:pic>
        <p:nvPicPr>
          <p:cNvPr id="11" name="Picture 56" descr="LEGO_LOGO_ppt_15x15mm.png"/>
          <p:cNvPicPr>
            <a:picLocks noChangeAspect="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8506800" y="180000"/>
            <a:ext cx="404636" cy="4046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Picture Placeholder 5">
            <a:extLst>
              <a:ext uri="{FF2B5EF4-FFF2-40B4-BE49-F238E27FC236}">
                <a16:creationId xmlns:a16="http://schemas.microsoft.com/office/drawing/2014/main" id="{2AC46344-A35F-D641-A951-49CC35540FA8}"/>
              </a:ext>
            </a:extLst>
          </p:cNvPr>
          <p:cNvSpPr>
            <a:spLocks noGrp="1"/>
          </p:cNvSpPr>
          <p:nvPr>
            <p:ph type="pic" sz="quarter" idx="24"/>
          </p:nvPr>
        </p:nvSpPr>
        <p:spPr>
          <a:xfrm>
            <a:off x="450000" y="758589"/>
            <a:ext cx="2057400" cy="1371600"/>
          </a:xfrm>
        </p:spPr>
        <p:txBody>
          <a:bodyPr/>
          <a:lstStyle/>
          <a:p>
            <a:endParaRPr lang="en-GB"/>
          </a:p>
        </p:txBody>
      </p:sp>
      <p:sp>
        <p:nvSpPr>
          <p:cNvPr id="8" name="Picture Placeholder 5">
            <a:extLst>
              <a:ext uri="{FF2B5EF4-FFF2-40B4-BE49-F238E27FC236}">
                <a16:creationId xmlns:a16="http://schemas.microsoft.com/office/drawing/2014/main" id="{A232052A-BF92-A04A-B99F-75774C53F0EB}"/>
              </a:ext>
            </a:extLst>
          </p:cNvPr>
          <p:cNvSpPr>
            <a:spLocks noGrp="1"/>
          </p:cNvSpPr>
          <p:nvPr>
            <p:ph type="pic" sz="quarter" idx="25"/>
          </p:nvPr>
        </p:nvSpPr>
        <p:spPr>
          <a:xfrm>
            <a:off x="2507400" y="758421"/>
            <a:ext cx="2057400" cy="1371600"/>
          </a:xfrm>
        </p:spPr>
        <p:txBody>
          <a:bodyPr/>
          <a:lstStyle/>
          <a:p>
            <a:endParaRPr lang="en-GB"/>
          </a:p>
        </p:txBody>
      </p:sp>
      <p:sp>
        <p:nvSpPr>
          <p:cNvPr id="12" name="Picture Placeholder 5">
            <a:extLst>
              <a:ext uri="{FF2B5EF4-FFF2-40B4-BE49-F238E27FC236}">
                <a16:creationId xmlns:a16="http://schemas.microsoft.com/office/drawing/2014/main" id="{3E7E45AC-3568-274E-AD94-012D59BBA8FB}"/>
              </a:ext>
            </a:extLst>
          </p:cNvPr>
          <p:cNvSpPr>
            <a:spLocks noGrp="1"/>
          </p:cNvSpPr>
          <p:nvPr>
            <p:ph type="pic" sz="quarter" idx="26"/>
          </p:nvPr>
        </p:nvSpPr>
        <p:spPr>
          <a:xfrm>
            <a:off x="4564800" y="758421"/>
            <a:ext cx="2057400" cy="1371600"/>
          </a:xfrm>
        </p:spPr>
        <p:txBody>
          <a:bodyPr/>
          <a:lstStyle/>
          <a:p>
            <a:endParaRPr lang="en-GB"/>
          </a:p>
        </p:txBody>
      </p:sp>
      <p:sp>
        <p:nvSpPr>
          <p:cNvPr id="13" name="Picture Placeholder 5">
            <a:extLst>
              <a:ext uri="{FF2B5EF4-FFF2-40B4-BE49-F238E27FC236}">
                <a16:creationId xmlns:a16="http://schemas.microsoft.com/office/drawing/2014/main" id="{5D7EC28F-8774-8747-B34C-684CC3F3552F}"/>
              </a:ext>
            </a:extLst>
          </p:cNvPr>
          <p:cNvSpPr>
            <a:spLocks noGrp="1"/>
          </p:cNvSpPr>
          <p:nvPr>
            <p:ph type="pic" sz="quarter" idx="27"/>
          </p:nvPr>
        </p:nvSpPr>
        <p:spPr>
          <a:xfrm>
            <a:off x="6622200" y="758421"/>
            <a:ext cx="2057400" cy="1371600"/>
          </a:xfrm>
        </p:spPr>
        <p:txBody>
          <a:bodyPr/>
          <a:lstStyle/>
          <a:p>
            <a:endParaRPr lang="en-GB"/>
          </a:p>
        </p:txBody>
      </p:sp>
      <p:sp>
        <p:nvSpPr>
          <p:cNvPr id="14" name="Picture Placeholder 5">
            <a:extLst>
              <a:ext uri="{FF2B5EF4-FFF2-40B4-BE49-F238E27FC236}">
                <a16:creationId xmlns:a16="http://schemas.microsoft.com/office/drawing/2014/main" id="{50C30F30-38AC-464A-9D35-D2997B9FD22C}"/>
              </a:ext>
            </a:extLst>
          </p:cNvPr>
          <p:cNvSpPr>
            <a:spLocks noGrp="1"/>
          </p:cNvSpPr>
          <p:nvPr>
            <p:ph type="pic" sz="quarter" idx="28"/>
          </p:nvPr>
        </p:nvSpPr>
        <p:spPr>
          <a:xfrm>
            <a:off x="450000" y="2130021"/>
            <a:ext cx="2057400" cy="1371600"/>
          </a:xfrm>
        </p:spPr>
        <p:txBody>
          <a:bodyPr/>
          <a:lstStyle/>
          <a:p>
            <a:endParaRPr lang="en-GB"/>
          </a:p>
        </p:txBody>
      </p:sp>
      <p:sp>
        <p:nvSpPr>
          <p:cNvPr id="15" name="Picture Placeholder 5">
            <a:extLst>
              <a:ext uri="{FF2B5EF4-FFF2-40B4-BE49-F238E27FC236}">
                <a16:creationId xmlns:a16="http://schemas.microsoft.com/office/drawing/2014/main" id="{FDB2FB81-4AA4-DC4A-AF8F-3E9F7E821F90}"/>
              </a:ext>
            </a:extLst>
          </p:cNvPr>
          <p:cNvSpPr>
            <a:spLocks noGrp="1"/>
          </p:cNvSpPr>
          <p:nvPr>
            <p:ph type="pic" sz="quarter" idx="29"/>
          </p:nvPr>
        </p:nvSpPr>
        <p:spPr>
          <a:xfrm>
            <a:off x="2507400" y="2129853"/>
            <a:ext cx="2057400" cy="1371600"/>
          </a:xfrm>
        </p:spPr>
        <p:txBody>
          <a:bodyPr/>
          <a:lstStyle/>
          <a:p>
            <a:endParaRPr lang="en-GB"/>
          </a:p>
        </p:txBody>
      </p:sp>
      <p:sp>
        <p:nvSpPr>
          <p:cNvPr id="16" name="Picture Placeholder 5">
            <a:extLst>
              <a:ext uri="{FF2B5EF4-FFF2-40B4-BE49-F238E27FC236}">
                <a16:creationId xmlns:a16="http://schemas.microsoft.com/office/drawing/2014/main" id="{0ED791EC-81F6-E641-BA4F-605ADEA0C42D}"/>
              </a:ext>
            </a:extLst>
          </p:cNvPr>
          <p:cNvSpPr>
            <a:spLocks noGrp="1"/>
          </p:cNvSpPr>
          <p:nvPr>
            <p:ph type="pic" sz="quarter" idx="30"/>
          </p:nvPr>
        </p:nvSpPr>
        <p:spPr>
          <a:xfrm>
            <a:off x="4564800" y="2129853"/>
            <a:ext cx="2057400" cy="1371600"/>
          </a:xfrm>
        </p:spPr>
        <p:txBody>
          <a:bodyPr/>
          <a:lstStyle/>
          <a:p>
            <a:endParaRPr lang="en-GB"/>
          </a:p>
        </p:txBody>
      </p:sp>
      <p:sp>
        <p:nvSpPr>
          <p:cNvPr id="17" name="Picture Placeholder 5">
            <a:extLst>
              <a:ext uri="{FF2B5EF4-FFF2-40B4-BE49-F238E27FC236}">
                <a16:creationId xmlns:a16="http://schemas.microsoft.com/office/drawing/2014/main" id="{5496602F-F40C-4E43-B475-43481C47CEF4}"/>
              </a:ext>
            </a:extLst>
          </p:cNvPr>
          <p:cNvSpPr>
            <a:spLocks noGrp="1"/>
          </p:cNvSpPr>
          <p:nvPr>
            <p:ph type="pic" sz="quarter" idx="31"/>
          </p:nvPr>
        </p:nvSpPr>
        <p:spPr>
          <a:xfrm>
            <a:off x="6622200" y="2129853"/>
            <a:ext cx="2057400" cy="1371600"/>
          </a:xfrm>
        </p:spPr>
        <p:txBody>
          <a:bodyPr/>
          <a:lstStyle/>
          <a:p>
            <a:endParaRPr lang="en-GB"/>
          </a:p>
        </p:txBody>
      </p:sp>
      <p:sp>
        <p:nvSpPr>
          <p:cNvPr id="18" name="Picture Placeholder 5">
            <a:extLst>
              <a:ext uri="{FF2B5EF4-FFF2-40B4-BE49-F238E27FC236}">
                <a16:creationId xmlns:a16="http://schemas.microsoft.com/office/drawing/2014/main" id="{17903C2E-5199-B442-BF69-BAA7E23F5E7C}"/>
              </a:ext>
            </a:extLst>
          </p:cNvPr>
          <p:cNvSpPr>
            <a:spLocks noGrp="1"/>
          </p:cNvSpPr>
          <p:nvPr>
            <p:ph type="pic" sz="quarter" idx="32"/>
          </p:nvPr>
        </p:nvSpPr>
        <p:spPr>
          <a:xfrm>
            <a:off x="450000" y="3501453"/>
            <a:ext cx="2057400" cy="1371600"/>
          </a:xfrm>
        </p:spPr>
        <p:txBody>
          <a:bodyPr/>
          <a:lstStyle/>
          <a:p>
            <a:endParaRPr lang="en-GB"/>
          </a:p>
        </p:txBody>
      </p:sp>
      <p:sp>
        <p:nvSpPr>
          <p:cNvPr id="19" name="Picture Placeholder 5">
            <a:extLst>
              <a:ext uri="{FF2B5EF4-FFF2-40B4-BE49-F238E27FC236}">
                <a16:creationId xmlns:a16="http://schemas.microsoft.com/office/drawing/2014/main" id="{F88954B6-8144-864C-BAB6-06D3F0C5D7F6}"/>
              </a:ext>
            </a:extLst>
          </p:cNvPr>
          <p:cNvSpPr>
            <a:spLocks noGrp="1"/>
          </p:cNvSpPr>
          <p:nvPr>
            <p:ph type="pic" sz="quarter" idx="33"/>
          </p:nvPr>
        </p:nvSpPr>
        <p:spPr>
          <a:xfrm>
            <a:off x="2507400" y="3501285"/>
            <a:ext cx="2057400" cy="1371600"/>
          </a:xfrm>
        </p:spPr>
        <p:txBody>
          <a:bodyPr/>
          <a:lstStyle/>
          <a:p>
            <a:endParaRPr lang="en-GB"/>
          </a:p>
        </p:txBody>
      </p:sp>
      <p:sp>
        <p:nvSpPr>
          <p:cNvPr id="20" name="Picture Placeholder 5">
            <a:extLst>
              <a:ext uri="{FF2B5EF4-FFF2-40B4-BE49-F238E27FC236}">
                <a16:creationId xmlns:a16="http://schemas.microsoft.com/office/drawing/2014/main" id="{E729353D-E455-A647-9E87-D6096705BB3F}"/>
              </a:ext>
            </a:extLst>
          </p:cNvPr>
          <p:cNvSpPr>
            <a:spLocks noGrp="1"/>
          </p:cNvSpPr>
          <p:nvPr>
            <p:ph type="pic" sz="quarter" idx="34"/>
          </p:nvPr>
        </p:nvSpPr>
        <p:spPr>
          <a:xfrm>
            <a:off x="4564800" y="3501285"/>
            <a:ext cx="2057400" cy="1371600"/>
          </a:xfrm>
        </p:spPr>
        <p:txBody>
          <a:bodyPr/>
          <a:lstStyle/>
          <a:p>
            <a:endParaRPr lang="en-GB"/>
          </a:p>
        </p:txBody>
      </p:sp>
      <p:sp>
        <p:nvSpPr>
          <p:cNvPr id="21" name="Picture Placeholder 5">
            <a:extLst>
              <a:ext uri="{FF2B5EF4-FFF2-40B4-BE49-F238E27FC236}">
                <a16:creationId xmlns:a16="http://schemas.microsoft.com/office/drawing/2014/main" id="{E9D771C2-8510-A140-9E8B-24C24ECD245C}"/>
              </a:ext>
            </a:extLst>
          </p:cNvPr>
          <p:cNvSpPr>
            <a:spLocks noGrp="1"/>
          </p:cNvSpPr>
          <p:nvPr>
            <p:ph type="pic" sz="quarter" idx="35"/>
          </p:nvPr>
        </p:nvSpPr>
        <p:spPr>
          <a:xfrm>
            <a:off x="6622200" y="3501285"/>
            <a:ext cx="2057400" cy="1371600"/>
          </a:xfrm>
        </p:spPr>
        <p:txBody>
          <a:bodyPr/>
          <a:lstStyle/>
          <a:p>
            <a:endParaRPr lang="en-GB"/>
          </a:p>
        </p:txBody>
      </p:sp>
      <p:sp>
        <p:nvSpPr>
          <p:cNvPr id="22" name="Slide Number Placeholder 2">
            <a:extLst>
              <a:ext uri="{FF2B5EF4-FFF2-40B4-BE49-F238E27FC236}">
                <a16:creationId xmlns:a16="http://schemas.microsoft.com/office/drawing/2014/main" id="{984B6137-A343-0A46-956A-4C383EE21C12}"/>
              </a:ext>
            </a:extLst>
          </p:cNvPr>
          <p:cNvSpPr>
            <a:spLocks noGrp="1"/>
          </p:cNvSpPr>
          <p:nvPr>
            <p:ph type="sldNum" sz="quarter" idx="10"/>
          </p:nvPr>
        </p:nvSpPr>
        <p:spPr>
          <a:xfrm>
            <a:off x="8601075" y="4767263"/>
            <a:ext cx="542925" cy="274637"/>
          </a:xfrm>
        </p:spPr>
        <p:txBody>
          <a:bodyPr/>
          <a:lstStyle/>
          <a:p>
            <a:pPr>
              <a:defRPr/>
            </a:pPr>
            <a:r>
              <a:rPr lang="en-GB">
                <a:latin typeface="Cera Pro" pitchFamily="2" charset="0"/>
              </a:rPr>
              <a:t>Page </a:t>
            </a:r>
            <a:fld id="{59C479F0-10A2-9F40-AAC5-129E45E74B8F}" type="slidenum">
              <a:rPr lang="en-GB" smtClean="0">
                <a:latin typeface="Cera Pro" pitchFamily="2" charset="0"/>
              </a:rPr>
              <a:pPr>
                <a:defRPr/>
              </a:pPr>
              <a:t>‹#›</a:t>
            </a:fld>
            <a:endParaRPr lang="en-GB">
              <a:latin typeface="Cera Pro" pitchFamily="2" charset="0"/>
            </a:endParaRPr>
          </a:p>
        </p:txBody>
      </p:sp>
      <p:sp>
        <p:nvSpPr>
          <p:cNvPr id="23" name="Footer Placeholder 4">
            <a:extLst>
              <a:ext uri="{FF2B5EF4-FFF2-40B4-BE49-F238E27FC236}">
                <a16:creationId xmlns:a16="http://schemas.microsoft.com/office/drawing/2014/main" id="{E713F85A-6E75-354B-89B3-4CA0F7723D87}"/>
              </a:ext>
            </a:extLst>
          </p:cNvPr>
          <p:cNvSpPr>
            <a:spLocks noGrp="1"/>
          </p:cNvSpPr>
          <p:nvPr>
            <p:ph type="ftr" sz="quarter" idx="11"/>
          </p:nvPr>
        </p:nvSpPr>
        <p:spPr>
          <a:xfrm>
            <a:off x="5514975" y="4767263"/>
            <a:ext cx="3086100" cy="274637"/>
          </a:xfrm>
        </p:spPr>
        <p:txBody>
          <a:bodyPr/>
          <a:lstStyle/>
          <a:p>
            <a:r>
              <a:rPr lang="en-US">
                <a:latin typeface="Cera Pro" pitchFamily="2" charset="0"/>
              </a:rPr>
              <a:t>©2020 The LEGO Group.</a:t>
            </a:r>
            <a:endParaRPr lang="en-GB">
              <a:latin typeface="Cera Pro" pitchFamily="2" charset="0"/>
            </a:endParaRPr>
          </a:p>
        </p:txBody>
      </p:sp>
    </p:spTree>
    <p:extLst>
      <p:ext uri="{BB962C8B-B14F-4D97-AF65-F5344CB8AC3E}">
        <p14:creationId xmlns:p14="http://schemas.microsoft.com/office/powerpoint/2010/main" val="831531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Divider Red">
    <p:bg>
      <p:bgPr>
        <a:solidFill>
          <a:schemeClr val="accent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6043A16-16CF-1249-B9E9-361D463CBB48}"/>
              </a:ext>
            </a:extLst>
          </p:cNvPr>
          <p:cNvSpPr>
            <a:spLocks noGrp="1"/>
          </p:cNvSpPr>
          <p:nvPr>
            <p:ph type="title" hasCustomPrompt="1"/>
          </p:nvPr>
        </p:nvSpPr>
        <p:spPr>
          <a:xfrm>
            <a:off x="698340" y="1823855"/>
            <a:ext cx="7882359" cy="1695537"/>
          </a:xfrm>
          <a:noFill/>
        </p:spPr>
        <p:txBody>
          <a:bodyPr>
            <a:noAutofit/>
          </a:bodyPr>
          <a:lstStyle>
            <a:lvl1pPr>
              <a:defRPr sz="5400" b="0" i="0">
                <a:solidFill>
                  <a:schemeClr val="bg1"/>
                </a:solidFill>
              </a:defRPr>
            </a:lvl1pPr>
          </a:lstStyle>
          <a:p>
            <a:r>
              <a:rPr lang="en-US"/>
              <a:t>Divider Red</a:t>
            </a:r>
            <a:endParaRPr lang="en-GB"/>
          </a:p>
        </p:txBody>
      </p:sp>
      <p:sp>
        <p:nvSpPr>
          <p:cNvPr id="6" name="Text Placeholder 7">
            <a:extLst>
              <a:ext uri="{FF2B5EF4-FFF2-40B4-BE49-F238E27FC236}">
                <a16:creationId xmlns:a16="http://schemas.microsoft.com/office/drawing/2014/main" id="{935D9525-5A27-A940-91D0-9A8CFFAD652F}"/>
              </a:ext>
            </a:extLst>
          </p:cNvPr>
          <p:cNvSpPr>
            <a:spLocks noGrp="1"/>
          </p:cNvSpPr>
          <p:nvPr>
            <p:ph type="body" sz="quarter" idx="12" hasCustomPrompt="1"/>
          </p:nvPr>
        </p:nvSpPr>
        <p:spPr>
          <a:xfrm>
            <a:off x="698500" y="3866279"/>
            <a:ext cx="6961188" cy="973137"/>
          </a:xfrm>
          <a:noFill/>
        </p:spPr>
        <p:txBody>
          <a:bodyPr/>
          <a:lstStyle>
            <a:lvl1pPr marL="0" indent="0">
              <a:buNone/>
              <a:defRPr b="0" i="0">
                <a:solidFill>
                  <a:schemeClr val="bg1"/>
                </a:solidFill>
              </a:defRPr>
            </a:lvl1pPr>
            <a:lvl2pPr marL="179387" indent="0">
              <a:buNone/>
              <a:defRPr/>
            </a:lvl2pPr>
            <a:lvl3pPr marL="360362" indent="0">
              <a:buNone/>
              <a:defRPr/>
            </a:lvl3pPr>
            <a:lvl4pPr marL="539750" indent="0">
              <a:buNone/>
              <a:defRPr/>
            </a:lvl4pPr>
            <a:lvl5pPr marL="719137" indent="0">
              <a:buNone/>
              <a:defRPr/>
            </a:lvl5pPr>
          </a:lstStyle>
          <a:p>
            <a:r>
              <a:rPr lang="en-US" sz="1200" b="1">
                <a:solidFill>
                  <a:schemeClr val="bg1"/>
                </a:solidFill>
                <a:latin typeface="Cera Pro" pitchFamily="2" charset="0"/>
              </a:rPr>
              <a:t>Divide your content into sections if needed and add simple summary text here</a:t>
            </a:r>
          </a:p>
        </p:txBody>
      </p:sp>
      <p:sp>
        <p:nvSpPr>
          <p:cNvPr id="7" name="Rectangle 6">
            <a:extLst>
              <a:ext uri="{FF2B5EF4-FFF2-40B4-BE49-F238E27FC236}">
                <a16:creationId xmlns:a16="http://schemas.microsoft.com/office/drawing/2014/main" id="{A3075255-02BD-0A43-8E84-05057593EF7F}"/>
              </a:ext>
            </a:extLst>
          </p:cNvPr>
          <p:cNvSpPr/>
          <p:nvPr userDrawn="1"/>
        </p:nvSpPr>
        <p:spPr>
          <a:xfrm>
            <a:off x="698341" y="3593822"/>
            <a:ext cx="7882359" cy="1222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era Pro" pitchFamily="2" charset="0"/>
            </a:endParaRPr>
          </a:p>
        </p:txBody>
      </p:sp>
      <p:sp>
        <p:nvSpPr>
          <p:cNvPr id="2" name="Footer Placeholder 1">
            <a:extLst>
              <a:ext uri="{FF2B5EF4-FFF2-40B4-BE49-F238E27FC236}">
                <a16:creationId xmlns:a16="http://schemas.microsoft.com/office/drawing/2014/main" id="{F8059CC5-AA71-6C4A-948B-1D78C37F32A7}"/>
              </a:ext>
            </a:extLst>
          </p:cNvPr>
          <p:cNvSpPr>
            <a:spLocks noGrp="1"/>
          </p:cNvSpPr>
          <p:nvPr>
            <p:ph type="ftr" sz="quarter" idx="13"/>
          </p:nvPr>
        </p:nvSpPr>
        <p:spPr/>
        <p:txBody>
          <a:bodyPr/>
          <a:lstStyle/>
          <a:p>
            <a:r>
              <a:rPr lang="en-US">
                <a:latin typeface="Cera Pro" pitchFamily="2" charset="0"/>
              </a:rPr>
              <a:t>©2020 The LEGO Group.</a:t>
            </a:r>
            <a:endParaRPr lang="en-GB">
              <a:latin typeface="Cera Pro" pitchFamily="2" charset="0"/>
            </a:endParaRPr>
          </a:p>
        </p:txBody>
      </p:sp>
    </p:spTree>
    <p:extLst>
      <p:ext uri="{BB962C8B-B14F-4D97-AF65-F5344CB8AC3E}">
        <p14:creationId xmlns:p14="http://schemas.microsoft.com/office/powerpoint/2010/main" val="4224934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_Whit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DA819C6-36E1-254A-91C8-8642B21A0479}"/>
              </a:ext>
            </a:extLst>
          </p:cNvPr>
          <p:cNvPicPr>
            <a:picLocks noChangeAspect="1"/>
          </p:cNvPicPr>
          <p:nvPr userDrawn="1"/>
        </p:nvPicPr>
        <p:blipFill>
          <a:blip r:embed="rId2"/>
          <a:stretch>
            <a:fillRect/>
          </a:stretch>
        </p:blipFill>
        <p:spPr>
          <a:xfrm>
            <a:off x="514351" y="558431"/>
            <a:ext cx="857250" cy="857250"/>
          </a:xfrm>
          <a:prstGeom prst="rect">
            <a:avLst/>
          </a:prstGeom>
        </p:spPr>
      </p:pic>
      <p:sp>
        <p:nvSpPr>
          <p:cNvPr id="12" name="Picture Placeholder 11">
            <a:extLst>
              <a:ext uri="{FF2B5EF4-FFF2-40B4-BE49-F238E27FC236}">
                <a16:creationId xmlns:a16="http://schemas.microsoft.com/office/drawing/2014/main" id="{095CDBD9-2656-3F4E-BFD3-FA1D03A87064}"/>
              </a:ext>
            </a:extLst>
          </p:cNvPr>
          <p:cNvSpPr>
            <a:spLocks noGrp="1"/>
          </p:cNvSpPr>
          <p:nvPr>
            <p:ph type="pic" sz="quarter" idx="10"/>
          </p:nvPr>
        </p:nvSpPr>
        <p:spPr>
          <a:xfrm>
            <a:off x="4572000" y="-43598"/>
            <a:ext cx="4572000" cy="5207000"/>
          </a:xfrm>
          <a:prstGeom prst="rect">
            <a:avLst/>
          </a:prstGeom>
        </p:spPr>
        <p:txBody>
          <a:bodyPr anchor="ctr"/>
          <a:lstStyle>
            <a:lvl1pPr algn="ctr">
              <a:defRPr sz="2000" b="0" i="0">
                <a:ln>
                  <a:noFill/>
                </a:ln>
                <a:solidFill>
                  <a:schemeClr val="bg2">
                    <a:lumMod val="65000"/>
                  </a:schemeClr>
                </a:solidFill>
                <a:latin typeface="Cera Pro" pitchFamily="2" charset="0"/>
              </a:defRPr>
            </a:lvl1pPr>
          </a:lstStyle>
          <a:p>
            <a:r>
              <a:rPr lang="en-US"/>
              <a:t>Click icon to add picture</a:t>
            </a:r>
            <a:endParaRPr lang="en-GB"/>
          </a:p>
        </p:txBody>
      </p:sp>
      <p:sp>
        <p:nvSpPr>
          <p:cNvPr id="14" name="Text Placeholder 13">
            <a:extLst>
              <a:ext uri="{FF2B5EF4-FFF2-40B4-BE49-F238E27FC236}">
                <a16:creationId xmlns:a16="http://schemas.microsoft.com/office/drawing/2014/main" id="{8CFC2B29-6921-AF4C-AB52-A718A2E16F57}"/>
              </a:ext>
            </a:extLst>
          </p:cNvPr>
          <p:cNvSpPr>
            <a:spLocks noGrp="1"/>
          </p:cNvSpPr>
          <p:nvPr>
            <p:ph type="body" sz="quarter" idx="11" hasCustomPrompt="1"/>
          </p:nvPr>
        </p:nvSpPr>
        <p:spPr>
          <a:xfrm>
            <a:off x="514351" y="1645919"/>
            <a:ext cx="3527677" cy="1345301"/>
          </a:xfrm>
          <a:prstGeom prst="rect">
            <a:avLst/>
          </a:prstGeom>
        </p:spPr>
        <p:txBody>
          <a:bodyPr/>
          <a:lstStyle>
            <a:lvl1pPr marL="0" indent="0">
              <a:buNone/>
              <a:defRPr b="1" i="0">
                <a:solidFill>
                  <a:schemeClr val="tx1"/>
                </a:solidFill>
                <a:latin typeface="+mj-lt"/>
              </a:defRPr>
            </a:lvl1pPr>
          </a:lstStyle>
          <a:p>
            <a:pPr lvl="0"/>
            <a:r>
              <a:rPr lang="en-US"/>
              <a:t>Title Here</a:t>
            </a:r>
            <a:endParaRPr lang="en-GB"/>
          </a:p>
        </p:txBody>
      </p:sp>
      <p:sp>
        <p:nvSpPr>
          <p:cNvPr id="15" name="Text Placeholder 13">
            <a:extLst>
              <a:ext uri="{FF2B5EF4-FFF2-40B4-BE49-F238E27FC236}">
                <a16:creationId xmlns:a16="http://schemas.microsoft.com/office/drawing/2014/main" id="{A5C520A3-B47E-D947-ACED-7CF40E93FA94}"/>
              </a:ext>
            </a:extLst>
          </p:cNvPr>
          <p:cNvSpPr>
            <a:spLocks noGrp="1"/>
          </p:cNvSpPr>
          <p:nvPr>
            <p:ph type="body" sz="quarter" idx="12" hasCustomPrompt="1"/>
          </p:nvPr>
        </p:nvSpPr>
        <p:spPr>
          <a:xfrm>
            <a:off x="514351" y="3022334"/>
            <a:ext cx="3527677" cy="790713"/>
          </a:xfrm>
          <a:prstGeom prst="rect">
            <a:avLst/>
          </a:prstGeom>
        </p:spPr>
        <p:txBody>
          <a:bodyPr/>
          <a:lstStyle>
            <a:lvl1pPr marL="0" indent="0">
              <a:buNone/>
              <a:defRPr sz="1800" b="0" i="0">
                <a:solidFill>
                  <a:schemeClr val="tx1"/>
                </a:solidFill>
                <a:latin typeface="+mn-lt"/>
              </a:defRPr>
            </a:lvl1pPr>
          </a:lstStyle>
          <a:p>
            <a:r>
              <a:rPr lang="en-GB" sz="1800"/>
              <a:t>Sub header</a:t>
            </a:r>
          </a:p>
        </p:txBody>
      </p:sp>
      <p:sp>
        <p:nvSpPr>
          <p:cNvPr id="16" name="Text Placeholder 13">
            <a:extLst>
              <a:ext uri="{FF2B5EF4-FFF2-40B4-BE49-F238E27FC236}">
                <a16:creationId xmlns:a16="http://schemas.microsoft.com/office/drawing/2014/main" id="{0E43608E-5519-9E49-9993-2DF49E7DFC50}"/>
              </a:ext>
            </a:extLst>
          </p:cNvPr>
          <p:cNvSpPr>
            <a:spLocks noGrp="1"/>
          </p:cNvSpPr>
          <p:nvPr>
            <p:ph type="body" sz="quarter" idx="13" hasCustomPrompt="1"/>
          </p:nvPr>
        </p:nvSpPr>
        <p:spPr>
          <a:xfrm>
            <a:off x="514351" y="3844160"/>
            <a:ext cx="3527677" cy="992000"/>
          </a:xfrm>
          <a:prstGeom prst="rect">
            <a:avLst/>
          </a:prstGeom>
        </p:spPr>
        <p:txBody>
          <a:bodyPr/>
          <a:lstStyle>
            <a:lvl1pPr marL="0" indent="0">
              <a:buNone/>
              <a:defRPr sz="1200" b="1" i="0">
                <a:solidFill>
                  <a:schemeClr val="tx1"/>
                </a:solidFill>
                <a:latin typeface="+mn-lt"/>
              </a:defRPr>
            </a:lvl1pPr>
          </a:lstStyle>
          <a:p>
            <a:pPr lvl="0"/>
            <a:r>
              <a:rPr lang="en-US"/>
              <a:t>Additional Info</a:t>
            </a:r>
            <a:endParaRPr lang="en-GB"/>
          </a:p>
        </p:txBody>
      </p:sp>
      <p:sp>
        <p:nvSpPr>
          <p:cNvPr id="8" name="Footer Placeholder 1">
            <a:extLst>
              <a:ext uri="{FF2B5EF4-FFF2-40B4-BE49-F238E27FC236}">
                <a16:creationId xmlns:a16="http://schemas.microsoft.com/office/drawing/2014/main" id="{A29DE84A-B330-2546-8566-AFA9F96F9AE7}"/>
              </a:ext>
            </a:extLst>
          </p:cNvPr>
          <p:cNvSpPr>
            <a:spLocks noGrp="1"/>
          </p:cNvSpPr>
          <p:nvPr>
            <p:ph type="ftr" sz="quarter" idx="3"/>
          </p:nvPr>
        </p:nvSpPr>
        <p:spPr>
          <a:xfrm>
            <a:off x="514351" y="69812"/>
            <a:ext cx="7545916" cy="373500"/>
          </a:xfrm>
          <a:prstGeom prst="rect">
            <a:avLst/>
          </a:prstGeom>
        </p:spPr>
        <p:txBody>
          <a:bodyPr vert="horz" lIns="0" tIns="0" rIns="0" bIns="0" rtlCol="0" anchor="ctr" anchorCtr="0"/>
          <a:lstStyle>
            <a:lvl1pPr algn="l" fontAlgn="auto">
              <a:lnSpc>
                <a:spcPct val="100000"/>
              </a:lnSpc>
              <a:spcBef>
                <a:spcPts val="0"/>
              </a:spcBef>
              <a:spcAft>
                <a:spcPts val="0"/>
              </a:spcAft>
              <a:defRPr sz="600" b="0" i="0">
                <a:solidFill>
                  <a:schemeClr val="bg2">
                    <a:lumMod val="65000"/>
                  </a:schemeClr>
                </a:solidFill>
                <a:latin typeface="Cera Pro" pitchFamily="2" charset="0"/>
                <a:ea typeface="Cera Pro" pitchFamily="2" charset="0"/>
                <a:cs typeface="Arial" charset="0"/>
              </a:defRPr>
            </a:lvl1pPr>
          </a:lstStyle>
          <a:p>
            <a:pPr>
              <a:defRPr/>
            </a:pPr>
            <a:r>
              <a:rPr lang="en-US"/>
              <a:t>Confidential Information  |  ©2020 The LEGO Group  | All Rights Reserved</a:t>
            </a:r>
          </a:p>
        </p:txBody>
      </p:sp>
    </p:spTree>
    <p:extLst>
      <p:ext uri="{BB962C8B-B14F-4D97-AF65-F5344CB8AC3E}">
        <p14:creationId xmlns:p14="http://schemas.microsoft.com/office/powerpoint/2010/main" val="2948061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Divider Blue">
    <p:bg>
      <p:bgPr>
        <a:solidFill>
          <a:schemeClr val="accent4"/>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6043A16-16CF-1249-B9E9-361D463CBB48}"/>
              </a:ext>
            </a:extLst>
          </p:cNvPr>
          <p:cNvSpPr>
            <a:spLocks noGrp="1"/>
          </p:cNvSpPr>
          <p:nvPr>
            <p:ph type="title" hasCustomPrompt="1"/>
          </p:nvPr>
        </p:nvSpPr>
        <p:spPr>
          <a:xfrm>
            <a:off x="698340" y="1823855"/>
            <a:ext cx="7882359" cy="1695537"/>
          </a:xfrm>
          <a:noFill/>
        </p:spPr>
        <p:txBody>
          <a:bodyPr>
            <a:noAutofit/>
          </a:bodyPr>
          <a:lstStyle>
            <a:lvl1pPr>
              <a:defRPr sz="5400" b="0" i="0">
                <a:solidFill>
                  <a:schemeClr val="bg1"/>
                </a:solidFill>
              </a:defRPr>
            </a:lvl1pPr>
          </a:lstStyle>
          <a:p>
            <a:r>
              <a:rPr lang="en-US"/>
              <a:t>Divider Blue</a:t>
            </a:r>
            <a:endParaRPr lang="en-GB"/>
          </a:p>
        </p:txBody>
      </p:sp>
      <p:sp>
        <p:nvSpPr>
          <p:cNvPr id="6" name="Text Placeholder 7">
            <a:extLst>
              <a:ext uri="{FF2B5EF4-FFF2-40B4-BE49-F238E27FC236}">
                <a16:creationId xmlns:a16="http://schemas.microsoft.com/office/drawing/2014/main" id="{935D9525-5A27-A940-91D0-9A8CFFAD652F}"/>
              </a:ext>
            </a:extLst>
          </p:cNvPr>
          <p:cNvSpPr>
            <a:spLocks noGrp="1"/>
          </p:cNvSpPr>
          <p:nvPr>
            <p:ph type="body" sz="quarter" idx="12" hasCustomPrompt="1"/>
          </p:nvPr>
        </p:nvSpPr>
        <p:spPr>
          <a:xfrm>
            <a:off x="698500" y="3866279"/>
            <a:ext cx="6961188" cy="973137"/>
          </a:xfrm>
          <a:noFill/>
        </p:spPr>
        <p:txBody>
          <a:bodyPr/>
          <a:lstStyle>
            <a:lvl1pPr marL="0" indent="0">
              <a:buNone/>
              <a:defRPr b="0" i="0">
                <a:solidFill>
                  <a:schemeClr val="bg1"/>
                </a:solidFill>
              </a:defRPr>
            </a:lvl1pPr>
            <a:lvl2pPr marL="179387" indent="0">
              <a:buNone/>
              <a:defRPr/>
            </a:lvl2pPr>
            <a:lvl3pPr marL="360362" indent="0">
              <a:buNone/>
              <a:defRPr/>
            </a:lvl3pPr>
            <a:lvl4pPr marL="539750" indent="0">
              <a:buNone/>
              <a:defRPr/>
            </a:lvl4pPr>
            <a:lvl5pPr marL="719137" indent="0">
              <a:buNone/>
              <a:defRPr/>
            </a:lvl5pPr>
          </a:lstStyle>
          <a:p>
            <a:r>
              <a:rPr lang="en-US" sz="1200" b="1">
                <a:solidFill>
                  <a:schemeClr val="bg1"/>
                </a:solidFill>
                <a:latin typeface="Cera Pro" pitchFamily="2" charset="0"/>
              </a:rPr>
              <a:t>Divide your content into sections if needed and add simple summary text here</a:t>
            </a:r>
          </a:p>
        </p:txBody>
      </p:sp>
      <p:sp>
        <p:nvSpPr>
          <p:cNvPr id="7" name="Rectangle 6">
            <a:extLst>
              <a:ext uri="{FF2B5EF4-FFF2-40B4-BE49-F238E27FC236}">
                <a16:creationId xmlns:a16="http://schemas.microsoft.com/office/drawing/2014/main" id="{A3075255-02BD-0A43-8E84-05057593EF7F}"/>
              </a:ext>
            </a:extLst>
          </p:cNvPr>
          <p:cNvSpPr/>
          <p:nvPr userDrawn="1"/>
        </p:nvSpPr>
        <p:spPr>
          <a:xfrm>
            <a:off x="698341" y="3593822"/>
            <a:ext cx="7882359" cy="1222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era Pro" pitchFamily="2" charset="0"/>
            </a:endParaRPr>
          </a:p>
        </p:txBody>
      </p:sp>
      <p:sp>
        <p:nvSpPr>
          <p:cNvPr id="2" name="Footer Placeholder 1">
            <a:extLst>
              <a:ext uri="{FF2B5EF4-FFF2-40B4-BE49-F238E27FC236}">
                <a16:creationId xmlns:a16="http://schemas.microsoft.com/office/drawing/2014/main" id="{8A859714-11B3-0042-ACF3-7F9554AF59DA}"/>
              </a:ext>
            </a:extLst>
          </p:cNvPr>
          <p:cNvSpPr>
            <a:spLocks noGrp="1"/>
          </p:cNvSpPr>
          <p:nvPr>
            <p:ph type="ftr" sz="quarter" idx="13"/>
          </p:nvPr>
        </p:nvSpPr>
        <p:spPr/>
        <p:txBody>
          <a:bodyPr/>
          <a:lstStyle/>
          <a:p>
            <a:r>
              <a:rPr lang="en-US">
                <a:latin typeface="Cera Pro" pitchFamily="2" charset="0"/>
              </a:rPr>
              <a:t>©2020 The LEGO Group.</a:t>
            </a:r>
            <a:endParaRPr lang="en-GB">
              <a:latin typeface="Cera Pro" pitchFamily="2" charset="0"/>
            </a:endParaRPr>
          </a:p>
        </p:txBody>
      </p:sp>
    </p:spTree>
    <p:extLst>
      <p:ext uri="{BB962C8B-B14F-4D97-AF65-F5344CB8AC3E}">
        <p14:creationId xmlns:p14="http://schemas.microsoft.com/office/powerpoint/2010/main" val="17548917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Divider Red">
    <p:bg>
      <p:bgPr>
        <a:solidFill>
          <a:schemeClr val="accent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6043A16-16CF-1249-B9E9-361D463CBB48}"/>
              </a:ext>
            </a:extLst>
          </p:cNvPr>
          <p:cNvSpPr>
            <a:spLocks noGrp="1"/>
          </p:cNvSpPr>
          <p:nvPr>
            <p:ph type="title" hasCustomPrompt="1"/>
          </p:nvPr>
        </p:nvSpPr>
        <p:spPr>
          <a:xfrm>
            <a:off x="698340" y="1823855"/>
            <a:ext cx="7882359" cy="1695537"/>
          </a:xfrm>
          <a:noFill/>
        </p:spPr>
        <p:txBody>
          <a:bodyPr>
            <a:noAutofit/>
          </a:bodyPr>
          <a:lstStyle>
            <a:lvl1pPr>
              <a:defRPr sz="5400" b="0" i="0">
                <a:solidFill>
                  <a:schemeClr val="bg1"/>
                </a:solidFill>
              </a:defRPr>
            </a:lvl1pPr>
          </a:lstStyle>
          <a:p>
            <a:r>
              <a:rPr lang="en-US"/>
              <a:t>Divider Red</a:t>
            </a:r>
            <a:endParaRPr lang="en-GB"/>
          </a:p>
        </p:txBody>
      </p:sp>
      <p:sp>
        <p:nvSpPr>
          <p:cNvPr id="6" name="Text Placeholder 7">
            <a:extLst>
              <a:ext uri="{FF2B5EF4-FFF2-40B4-BE49-F238E27FC236}">
                <a16:creationId xmlns:a16="http://schemas.microsoft.com/office/drawing/2014/main" id="{935D9525-5A27-A940-91D0-9A8CFFAD652F}"/>
              </a:ext>
            </a:extLst>
          </p:cNvPr>
          <p:cNvSpPr>
            <a:spLocks noGrp="1"/>
          </p:cNvSpPr>
          <p:nvPr>
            <p:ph type="body" sz="quarter" idx="12" hasCustomPrompt="1"/>
          </p:nvPr>
        </p:nvSpPr>
        <p:spPr>
          <a:xfrm>
            <a:off x="698500" y="3866279"/>
            <a:ext cx="6961188" cy="973137"/>
          </a:xfrm>
          <a:noFill/>
        </p:spPr>
        <p:txBody>
          <a:bodyPr/>
          <a:lstStyle>
            <a:lvl1pPr marL="0" indent="0">
              <a:buNone/>
              <a:defRPr b="0" i="0">
                <a:solidFill>
                  <a:schemeClr val="bg1"/>
                </a:solidFill>
              </a:defRPr>
            </a:lvl1pPr>
            <a:lvl2pPr marL="179387" indent="0">
              <a:buNone/>
              <a:defRPr/>
            </a:lvl2pPr>
            <a:lvl3pPr marL="360362" indent="0">
              <a:buNone/>
              <a:defRPr/>
            </a:lvl3pPr>
            <a:lvl4pPr marL="539750" indent="0">
              <a:buNone/>
              <a:defRPr/>
            </a:lvl4pPr>
            <a:lvl5pPr marL="719137" indent="0">
              <a:buNone/>
              <a:defRPr/>
            </a:lvl5pPr>
          </a:lstStyle>
          <a:p>
            <a:r>
              <a:rPr lang="en-US" sz="1200" b="1">
                <a:solidFill>
                  <a:schemeClr val="bg1"/>
                </a:solidFill>
                <a:latin typeface="Cera Pro" pitchFamily="2" charset="0"/>
              </a:rPr>
              <a:t>Divide your content into sections if needed and add simple summary text here</a:t>
            </a:r>
          </a:p>
        </p:txBody>
      </p:sp>
      <p:sp>
        <p:nvSpPr>
          <p:cNvPr id="7" name="Rectangle 6">
            <a:extLst>
              <a:ext uri="{FF2B5EF4-FFF2-40B4-BE49-F238E27FC236}">
                <a16:creationId xmlns:a16="http://schemas.microsoft.com/office/drawing/2014/main" id="{A3075255-02BD-0A43-8E84-05057593EF7F}"/>
              </a:ext>
            </a:extLst>
          </p:cNvPr>
          <p:cNvSpPr/>
          <p:nvPr userDrawn="1"/>
        </p:nvSpPr>
        <p:spPr>
          <a:xfrm>
            <a:off x="698341" y="3593822"/>
            <a:ext cx="7882359" cy="1222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era Pro" pitchFamily="2" charset="0"/>
            </a:endParaRPr>
          </a:p>
        </p:txBody>
      </p:sp>
      <p:sp>
        <p:nvSpPr>
          <p:cNvPr id="2" name="Footer Placeholder 1">
            <a:extLst>
              <a:ext uri="{FF2B5EF4-FFF2-40B4-BE49-F238E27FC236}">
                <a16:creationId xmlns:a16="http://schemas.microsoft.com/office/drawing/2014/main" id="{F8059CC5-AA71-6C4A-948B-1D78C37F32A7}"/>
              </a:ext>
            </a:extLst>
          </p:cNvPr>
          <p:cNvSpPr>
            <a:spLocks noGrp="1"/>
          </p:cNvSpPr>
          <p:nvPr>
            <p:ph type="ftr" sz="quarter" idx="13"/>
          </p:nvPr>
        </p:nvSpPr>
        <p:spPr/>
        <p:txBody>
          <a:bodyPr/>
          <a:lstStyle/>
          <a:p>
            <a:r>
              <a:rPr lang="en-US">
                <a:latin typeface="Cera Pro" pitchFamily="2" charset="0"/>
              </a:rPr>
              <a:t>©2020 The LEGO Group.</a:t>
            </a:r>
            <a:endParaRPr lang="en-GB">
              <a:latin typeface="Cera Pro" pitchFamily="2" charset="0"/>
            </a:endParaRPr>
          </a:p>
        </p:txBody>
      </p:sp>
    </p:spTree>
    <p:extLst>
      <p:ext uri="{BB962C8B-B14F-4D97-AF65-F5344CB8AC3E}">
        <p14:creationId xmlns:p14="http://schemas.microsoft.com/office/powerpoint/2010/main" val="1835074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FullBleedImage">
    <p:bg>
      <p:bgPr>
        <a:solidFill>
          <a:schemeClr val="tx1"/>
        </a:solidFill>
        <a:effectLst/>
      </p:bgPr>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8CFC2B29-6921-AF4C-AB52-A718A2E16F57}"/>
              </a:ext>
            </a:extLst>
          </p:cNvPr>
          <p:cNvSpPr>
            <a:spLocks noGrp="1"/>
          </p:cNvSpPr>
          <p:nvPr>
            <p:ph type="body" sz="quarter" idx="11" hasCustomPrompt="1"/>
          </p:nvPr>
        </p:nvSpPr>
        <p:spPr>
          <a:xfrm>
            <a:off x="514351" y="1645919"/>
            <a:ext cx="3527677" cy="1345301"/>
          </a:xfrm>
          <a:prstGeom prst="rect">
            <a:avLst/>
          </a:prstGeom>
        </p:spPr>
        <p:txBody>
          <a:bodyPr/>
          <a:lstStyle>
            <a:lvl1pPr marL="0" indent="0">
              <a:buNone/>
              <a:defRPr b="1" i="0">
                <a:solidFill>
                  <a:schemeClr val="bg1"/>
                </a:solidFill>
                <a:latin typeface="+mj-lt"/>
              </a:defRPr>
            </a:lvl1pPr>
          </a:lstStyle>
          <a:p>
            <a:pPr lvl="0"/>
            <a:r>
              <a:rPr lang="en-US"/>
              <a:t>Title Here</a:t>
            </a:r>
            <a:endParaRPr lang="en-GB"/>
          </a:p>
        </p:txBody>
      </p:sp>
      <p:sp>
        <p:nvSpPr>
          <p:cNvPr id="15" name="Text Placeholder 13">
            <a:extLst>
              <a:ext uri="{FF2B5EF4-FFF2-40B4-BE49-F238E27FC236}">
                <a16:creationId xmlns:a16="http://schemas.microsoft.com/office/drawing/2014/main" id="{A5C520A3-B47E-D947-ACED-7CF40E93FA94}"/>
              </a:ext>
            </a:extLst>
          </p:cNvPr>
          <p:cNvSpPr>
            <a:spLocks noGrp="1"/>
          </p:cNvSpPr>
          <p:nvPr>
            <p:ph type="body" sz="quarter" idx="12" hasCustomPrompt="1"/>
          </p:nvPr>
        </p:nvSpPr>
        <p:spPr>
          <a:xfrm>
            <a:off x="514351" y="3022334"/>
            <a:ext cx="3527677" cy="790713"/>
          </a:xfrm>
          <a:prstGeom prst="rect">
            <a:avLst/>
          </a:prstGeom>
        </p:spPr>
        <p:txBody>
          <a:bodyPr/>
          <a:lstStyle>
            <a:lvl1pPr marL="0" indent="0">
              <a:buNone/>
              <a:defRPr sz="1800" b="0" i="0">
                <a:solidFill>
                  <a:schemeClr val="bg1"/>
                </a:solidFill>
                <a:latin typeface="+mn-lt"/>
              </a:defRPr>
            </a:lvl1pPr>
          </a:lstStyle>
          <a:p>
            <a:r>
              <a:rPr lang="en-GB" sz="1800"/>
              <a:t>Sub header</a:t>
            </a:r>
          </a:p>
        </p:txBody>
      </p:sp>
      <p:sp>
        <p:nvSpPr>
          <p:cNvPr id="16" name="Text Placeholder 13">
            <a:extLst>
              <a:ext uri="{FF2B5EF4-FFF2-40B4-BE49-F238E27FC236}">
                <a16:creationId xmlns:a16="http://schemas.microsoft.com/office/drawing/2014/main" id="{0E43608E-5519-9E49-9993-2DF49E7DFC50}"/>
              </a:ext>
            </a:extLst>
          </p:cNvPr>
          <p:cNvSpPr>
            <a:spLocks noGrp="1"/>
          </p:cNvSpPr>
          <p:nvPr>
            <p:ph type="body" sz="quarter" idx="13" hasCustomPrompt="1"/>
          </p:nvPr>
        </p:nvSpPr>
        <p:spPr>
          <a:xfrm>
            <a:off x="514351" y="3844160"/>
            <a:ext cx="3527677" cy="992000"/>
          </a:xfrm>
          <a:prstGeom prst="rect">
            <a:avLst/>
          </a:prstGeom>
        </p:spPr>
        <p:txBody>
          <a:bodyPr/>
          <a:lstStyle>
            <a:lvl1pPr marL="0" marR="0" indent="0" algn="l" defTabSz="457200" rtl="0" eaLnBrk="1" fontAlgn="base" latinLnBrk="0" hangingPunct="1">
              <a:lnSpc>
                <a:spcPct val="100000"/>
              </a:lnSpc>
              <a:spcBef>
                <a:spcPct val="20000"/>
              </a:spcBef>
              <a:spcAft>
                <a:spcPct val="0"/>
              </a:spcAft>
              <a:buClrTx/>
              <a:buSzTx/>
              <a:buFont typeface="Arial" charset="0"/>
              <a:buNone/>
              <a:tabLst/>
              <a:defRPr sz="1200" b="1" i="0">
                <a:solidFill>
                  <a:schemeClr val="bg1"/>
                </a:solidFill>
                <a:latin typeface="+mn-lt"/>
              </a:defRPr>
            </a:lvl1pPr>
          </a:lstStyle>
          <a:p>
            <a:pPr lvl="0"/>
            <a:r>
              <a:rPr lang="en-US"/>
              <a:t>Additional Info</a:t>
            </a:r>
          </a:p>
          <a:p>
            <a:pPr marL="0" marR="0" lvl="0" indent="0" algn="l" defTabSz="457200" rtl="0" eaLnBrk="1" fontAlgn="base" latinLnBrk="0" hangingPunct="1">
              <a:lnSpc>
                <a:spcPct val="100000"/>
              </a:lnSpc>
              <a:spcBef>
                <a:spcPct val="20000"/>
              </a:spcBef>
              <a:spcAft>
                <a:spcPct val="0"/>
              </a:spcAft>
              <a:buClrTx/>
              <a:buSzTx/>
              <a:buFont typeface="Arial" charset="0"/>
              <a:buNone/>
              <a:tabLst/>
              <a:defRPr/>
            </a:pPr>
            <a:endParaRPr lang="en-US" sz="1200" b="1">
              <a:solidFill>
                <a:schemeClr val="bg1"/>
              </a:solidFill>
              <a:latin typeface="Cera Pro" pitchFamily="2" charset="0"/>
            </a:endParaRPr>
          </a:p>
          <a:p>
            <a:pPr marL="0" marR="0" lvl="0" indent="0" algn="l" defTabSz="457200" rtl="0" eaLnBrk="1" fontAlgn="base" latinLnBrk="0" hangingPunct="1">
              <a:lnSpc>
                <a:spcPct val="100000"/>
              </a:lnSpc>
              <a:spcBef>
                <a:spcPct val="20000"/>
              </a:spcBef>
              <a:spcAft>
                <a:spcPct val="0"/>
              </a:spcAft>
              <a:buClrTx/>
              <a:buSzTx/>
              <a:buFont typeface="Arial" charset="0"/>
              <a:buNone/>
              <a:tabLst/>
              <a:defRPr/>
            </a:pPr>
            <a:r>
              <a:rPr lang="en-US" sz="1200" b="1">
                <a:solidFill>
                  <a:schemeClr val="bg1"/>
                </a:solidFill>
                <a:latin typeface="Cera Pro" pitchFamily="2" charset="0"/>
              </a:rPr>
              <a:t>Change the photo: right-click &gt; hit format background &gt; click ‘insert’ under picture source.</a:t>
            </a:r>
          </a:p>
          <a:p>
            <a:pPr lvl="0"/>
            <a:endParaRPr lang="en-GB"/>
          </a:p>
        </p:txBody>
      </p:sp>
      <p:pic>
        <p:nvPicPr>
          <p:cNvPr id="8" name="Picture 7">
            <a:extLst>
              <a:ext uri="{FF2B5EF4-FFF2-40B4-BE49-F238E27FC236}">
                <a16:creationId xmlns:a16="http://schemas.microsoft.com/office/drawing/2014/main" id="{6821407B-F306-6541-9061-19191D5184D3}"/>
              </a:ext>
            </a:extLst>
          </p:cNvPr>
          <p:cNvPicPr>
            <a:picLocks noChangeAspect="1"/>
          </p:cNvPicPr>
          <p:nvPr userDrawn="1"/>
        </p:nvPicPr>
        <p:blipFill>
          <a:blip r:embed="rId2"/>
          <a:stretch>
            <a:fillRect/>
          </a:stretch>
        </p:blipFill>
        <p:spPr>
          <a:xfrm>
            <a:off x="514351" y="558431"/>
            <a:ext cx="857250" cy="857250"/>
          </a:xfrm>
          <a:prstGeom prst="rect">
            <a:avLst/>
          </a:prstGeom>
        </p:spPr>
      </p:pic>
      <p:sp>
        <p:nvSpPr>
          <p:cNvPr id="9" name="Footer Placeholder 1">
            <a:extLst>
              <a:ext uri="{FF2B5EF4-FFF2-40B4-BE49-F238E27FC236}">
                <a16:creationId xmlns:a16="http://schemas.microsoft.com/office/drawing/2014/main" id="{34D248BC-C077-814E-91FD-F4434FD28A4A}"/>
              </a:ext>
            </a:extLst>
          </p:cNvPr>
          <p:cNvSpPr>
            <a:spLocks noGrp="1"/>
          </p:cNvSpPr>
          <p:nvPr>
            <p:ph type="ftr" sz="quarter" idx="3"/>
          </p:nvPr>
        </p:nvSpPr>
        <p:spPr>
          <a:xfrm>
            <a:off x="514351" y="69812"/>
            <a:ext cx="7545916" cy="373500"/>
          </a:xfrm>
          <a:prstGeom prst="rect">
            <a:avLst/>
          </a:prstGeom>
        </p:spPr>
        <p:txBody>
          <a:bodyPr vert="horz" lIns="0" tIns="0" rIns="0" bIns="0" rtlCol="0" anchor="ctr" anchorCtr="0"/>
          <a:lstStyle>
            <a:lvl1pPr algn="l" fontAlgn="auto">
              <a:lnSpc>
                <a:spcPct val="100000"/>
              </a:lnSpc>
              <a:spcBef>
                <a:spcPts val="0"/>
              </a:spcBef>
              <a:spcAft>
                <a:spcPts val="0"/>
              </a:spcAft>
              <a:defRPr sz="600" b="0" i="0">
                <a:solidFill>
                  <a:schemeClr val="bg1"/>
                </a:solidFill>
                <a:latin typeface="Cera Pro" pitchFamily="2" charset="0"/>
                <a:ea typeface="Cera Pro" pitchFamily="2" charset="0"/>
                <a:cs typeface="Arial" charset="0"/>
              </a:defRPr>
            </a:lvl1pPr>
          </a:lstStyle>
          <a:p>
            <a:pPr>
              <a:defRPr/>
            </a:pPr>
            <a:r>
              <a:rPr lang="en-US"/>
              <a:t>Confidential Information  |  ©2020 The LEGO Group  | All Rights Reserved</a:t>
            </a:r>
          </a:p>
        </p:txBody>
      </p:sp>
    </p:spTree>
    <p:extLst>
      <p:ext uri="{BB962C8B-B14F-4D97-AF65-F5344CB8AC3E}">
        <p14:creationId xmlns:p14="http://schemas.microsoft.com/office/powerpoint/2010/main" val="8159407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Red">
    <p:bg>
      <p:bgPr>
        <a:solidFill>
          <a:schemeClr val="accent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6043A16-16CF-1249-B9E9-361D463CBB48}"/>
              </a:ext>
            </a:extLst>
          </p:cNvPr>
          <p:cNvSpPr>
            <a:spLocks noGrp="1"/>
          </p:cNvSpPr>
          <p:nvPr>
            <p:ph type="title" hasCustomPrompt="1"/>
          </p:nvPr>
        </p:nvSpPr>
        <p:spPr>
          <a:xfrm>
            <a:off x="698340" y="1823855"/>
            <a:ext cx="7882359" cy="1695537"/>
          </a:xfrm>
          <a:noFill/>
        </p:spPr>
        <p:txBody>
          <a:bodyPr>
            <a:noAutofit/>
          </a:bodyPr>
          <a:lstStyle>
            <a:lvl1pPr>
              <a:defRPr sz="5400" b="0" i="0">
                <a:solidFill>
                  <a:schemeClr val="bg1"/>
                </a:solidFill>
              </a:defRPr>
            </a:lvl1pPr>
          </a:lstStyle>
          <a:p>
            <a:r>
              <a:rPr lang="en-US"/>
              <a:t>Divider Yellow</a:t>
            </a:r>
            <a:endParaRPr lang="en-GB"/>
          </a:p>
        </p:txBody>
      </p:sp>
      <p:sp>
        <p:nvSpPr>
          <p:cNvPr id="6" name="Text Placeholder 7">
            <a:extLst>
              <a:ext uri="{FF2B5EF4-FFF2-40B4-BE49-F238E27FC236}">
                <a16:creationId xmlns:a16="http://schemas.microsoft.com/office/drawing/2014/main" id="{935D9525-5A27-A940-91D0-9A8CFFAD652F}"/>
              </a:ext>
            </a:extLst>
          </p:cNvPr>
          <p:cNvSpPr>
            <a:spLocks noGrp="1"/>
          </p:cNvSpPr>
          <p:nvPr>
            <p:ph type="body" sz="quarter" idx="12" hasCustomPrompt="1"/>
          </p:nvPr>
        </p:nvSpPr>
        <p:spPr>
          <a:xfrm>
            <a:off x="698500" y="3866279"/>
            <a:ext cx="6961188" cy="973137"/>
          </a:xfrm>
          <a:noFill/>
        </p:spPr>
        <p:txBody>
          <a:bodyPr/>
          <a:lstStyle>
            <a:lvl1pPr marL="0" indent="0">
              <a:buNone/>
              <a:defRPr b="0" i="0">
                <a:solidFill>
                  <a:schemeClr val="bg1"/>
                </a:solidFill>
              </a:defRPr>
            </a:lvl1pPr>
            <a:lvl2pPr marL="179387" indent="0">
              <a:buNone/>
              <a:defRPr/>
            </a:lvl2pPr>
            <a:lvl3pPr marL="360362" indent="0">
              <a:buNone/>
              <a:defRPr/>
            </a:lvl3pPr>
            <a:lvl4pPr marL="539750" indent="0">
              <a:buNone/>
              <a:defRPr/>
            </a:lvl4pPr>
            <a:lvl5pPr marL="719137" indent="0">
              <a:buNone/>
              <a:defRPr/>
            </a:lvl5pPr>
          </a:lstStyle>
          <a:p>
            <a:r>
              <a:rPr lang="en-US" sz="1200" b="1">
                <a:solidFill>
                  <a:schemeClr val="bg1"/>
                </a:solidFill>
                <a:latin typeface="Cera Pro" pitchFamily="2" charset="0"/>
              </a:rPr>
              <a:t>Divide your content into sections if needed and add simple summary text here</a:t>
            </a:r>
          </a:p>
        </p:txBody>
      </p:sp>
      <p:sp>
        <p:nvSpPr>
          <p:cNvPr id="7" name="Rectangle 6">
            <a:extLst>
              <a:ext uri="{FF2B5EF4-FFF2-40B4-BE49-F238E27FC236}">
                <a16:creationId xmlns:a16="http://schemas.microsoft.com/office/drawing/2014/main" id="{A3075255-02BD-0A43-8E84-05057593EF7F}"/>
              </a:ext>
            </a:extLst>
          </p:cNvPr>
          <p:cNvSpPr/>
          <p:nvPr userDrawn="1"/>
        </p:nvSpPr>
        <p:spPr>
          <a:xfrm>
            <a:off x="698341" y="3593822"/>
            <a:ext cx="7882359" cy="1222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era Pro" pitchFamily="2" charset="0"/>
            </a:endParaRPr>
          </a:p>
        </p:txBody>
      </p:sp>
      <p:sp>
        <p:nvSpPr>
          <p:cNvPr id="2" name="Footer Placeholder 1">
            <a:extLst>
              <a:ext uri="{FF2B5EF4-FFF2-40B4-BE49-F238E27FC236}">
                <a16:creationId xmlns:a16="http://schemas.microsoft.com/office/drawing/2014/main" id="{F8059CC5-AA71-6C4A-948B-1D78C37F32A7}"/>
              </a:ext>
            </a:extLst>
          </p:cNvPr>
          <p:cNvSpPr>
            <a:spLocks noGrp="1"/>
          </p:cNvSpPr>
          <p:nvPr>
            <p:ph type="ftr" sz="quarter" idx="13"/>
          </p:nvPr>
        </p:nvSpPr>
        <p:spPr/>
        <p:txBody>
          <a:bodyPr/>
          <a:lstStyle/>
          <a:p>
            <a:r>
              <a:rPr lang="en-US">
                <a:latin typeface="Cera Pro" pitchFamily="2" charset="0"/>
              </a:rPr>
              <a:t>©2020 The LEGO Group.</a:t>
            </a:r>
            <a:endParaRPr lang="en-GB">
              <a:latin typeface="Cera Pro" pitchFamily="2" charset="0"/>
            </a:endParaRPr>
          </a:p>
        </p:txBody>
      </p:sp>
    </p:spTree>
    <p:extLst>
      <p:ext uri="{BB962C8B-B14F-4D97-AF65-F5344CB8AC3E}">
        <p14:creationId xmlns:p14="http://schemas.microsoft.com/office/powerpoint/2010/main" val="32402825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Green">
    <p:bg>
      <p:bgPr>
        <a:solidFill>
          <a:schemeClr val="accent3"/>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6043A16-16CF-1249-B9E9-361D463CBB48}"/>
              </a:ext>
            </a:extLst>
          </p:cNvPr>
          <p:cNvSpPr>
            <a:spLocks noGrp="1"/>
          </p:cNvSpPr>
          <p:nvPr>
            <p:ph type="title" hasCustomPrompt="1"/>
          </p:nvPr>
        </p:nvSpPr>
        <p:spPr>
          <a:xfrm>
            <a:off x="698340" y="1823855"/>
            <a:ext cx="7882359" cy="1695537"/>
          </a:xfrm>
          <a:noFill/>
        </p:spPr>
        <p:txBody>
          <a:bodyPr>
            <a:noAutofit/>
          </a:bodyPr>
          <a:lstStyle>
            <a:lvl1pPr>
              <a:defRPr sz="5400" b="0" i="0">
                <a:solidFill>
                  <a:schemeClr val="bg1"/>
                </a:solidFill>
              </a:defRPr>
            </a:lvl1pPr>
          </a:lstStyle>
          <a:p>
            <a:r>
              <a:rPr lang="en-US"/>
              <a:t>Divider Green</a:t>
            </a:r>
            <a:endParaRPr lang="en-GB"/>
          </a:p>
        </p:txBody>
      </p:sp>
      <p:sp>
        <p:nvSpPr>
          <p:cNvPr id="6" name="Text Placeholder 7">
            <a:extLst>
              <a:ext uri="{FF2B5EF4-FFF2-40B4-BE49-F238E27FC236}">
                <a16:creationId xmlns:a16="http://schemas.microsoft.com/office/drawing/2014/main" id="{935D9525-5A27-A940-91D0-9A8CFFAD652F}"/>
              </a:ext>
            </a:extLst>
          </p:cNvPr>
          <p:cNvSpPr>
            <a:spLocks noGrp="1"/>
          </p:cNvSpPr>
          <p:nvPr>
            <p:ph type="body" sz="quarter" idx="12" hasCustomPrompt="1"/>
          </p:nvPr>
        </p:nvSpPr>
        <p:spPr>
          <a:xfrm>
            <a:off x="698500" y="3866279"/>
            <a:ext cx="6961188" cy="973137"/>
          </a:xfrm>
          <a:noFill/>
        </p:spPr>
        <p:txBody>
          <a:bodyPr/>
          <a:lstStyle>
            <a:lvl1pPr marL="0" indent="0">
              <a:buNone/>
              <a:defRPr b="0" i="0">
                <a:solidFill>
                  <a:schemeClr val="bg1"/>
                </a:solidFill>
              </a:defRPr>
            </a:lvl1pPr>
            <a:lvl2pPr marL="179387" indent="0">
              <a:buNone/>
              <a:defRPr/>
            </a:lvl2pPr>
            <a:lvl3pPr marL="360362" indent="0">
              <a:buNone/>
              <a:defRPr/>
            </a:lvl3pPr>
            <a:lvl4pPr marL="539750" indent="0">
              <a:buNone/>
              <a:defRPr/>
            </a:lvl4pPr>
            <a:lvl5pPr marL="719137" indent="0">
              <a:buNone/>
              <a:defRPr/>
            </a:lvl5pPr>
          </a:lstStyle>
          <a:p>
            <a:r>
              <a:rPr lang="en-US" sz="1200" b="1">
                <a:solidFill>
                  <a:schemeClr val="bg1"/>
                </a:solidFill>
                <a:latin typeface="Cera Pro" pitchFamily="2" charset="0"/>
              </a:rPr>
              <a:t>Divide your content into sections if needed and add simple summary text here</a:t>
            </a:r>
          </a:p>
        </p:txBody>
      </p:sp>
      <p:sp>
        <p:nvSpPr>
          <p:cNvPr id="7" name="Rectangle 6">
            <a:extLst>
              <a:ext uri="{FF2B5EF4-FFF2-40B4-BE49-F238E27FC236}">
                <a16:creationId xmlns:a16="http://schemas.microsoft.com/office/drawing/2014/main" id="{A3075255-02BD-0A43-8E84-05057593EF7F}"/>
              </a:ext>
            </a:extLst>
          </p:cNvPr>
          <p:cNvSpPr/>
          <p:nvPr userDrawn="1"/>
        </p:nvSpPr>
        <p:spPr>
          <a:xfrm>
            <a:off x="698341" y="3593822"/>
            <a:ext cx="7882359" cy="1222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era Pro" pitchFamily="2" charset="0"/>
            </a:endParaRPr>
          </a:p>
        </p:txBody>
      </p:sp>
      <p:sp>
        <p:nvSpPr>
          <p:cNvPr id="2" name="Footer Placeholder 1">
            <a:extLst>
              <a:ext uri="{FF2B5EF4-FFF2-40B4-BE49-F238E27FC236}">
                <a16:creationId xmlns:a16="http://schemas.microsoft.com/office/drawing/2014/main" id="{241D99C9-4202-4048-A4C6-6EAC574309D2}"/>
              </a:ext>
            </a:extLst>
          </p:cNvPr>
          <p:cNvSpPr>
            <a:spLocks noGrp="1"/>
          </p:cNvSpPr>
          <p:nvPr>
            <p:ph type="ftr" sz="quarter" idx="13"/>
          </p:nvPr>
        </p:nvSpPr>
        <p:spPr/>
        <p:txBody>
          <a:bodyPr/>
          <a:lstStyle/>
          <a:p>
            <a:r>
              <a:rPr lang="en-US">
                <a:latin typeface="Cera Pro" pitchFamily="2" charset="0"/>
              </a:rPr>
              <a:t>©2020 The LEGO Group.</a:t>
            </a:r>
            <a:endParaRPr lang="en-GB">
              <a:latin typeface="Cera Pro" pitchFamily="2" charset="0"/>
            </a:endParaRPr>
          </a:p>
        </p:txBody>
      </p:sp>
    </p:spTree>
    <p:extLst>
      <p:ext uri="{BB962C8B-B14F-4D97-AF65-F5344CB8AC3E}">
        <p14:creationId xmlns:p14="http://schemas.microsoft.com/office/powerpoint/2010/main" val="29319496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Divider Blue">
    <p:bg>
      <p:bgPr>
        <a:solidFill>
          <a:schemeClr val="accent4"/>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6043A16-16CF-1249-B9E9-361D463CBB48}"/>
              </a:ext>
            </a:extLst>
          </p:cNvPr>
          <p:cNvSpPr>
            <a:spLocks noGrp="1"/>
          </p:cNvSpPr>
          <p:nvPr>
            <p:ph type="title" hasCustomPrompt="1"/>
          </p:nvPr>
        </p:nvSpPr>
        <p:spPr>
          <a:xfrm>
            <a:off x="698340" y="1823855"/>
            <a:ext cx="7882359" cy="1695537"/>
          </a:xfrm>
          <a:noFill/>
        </p:spPr>
        <p:txBody>
          <a:bodyPr>
            <a:noAutofit/>
          </a:bodyPr>
          <a:lstStyle>
            <a:lvl1pPr>
              <a:defRPr sz="5400" b="0" i="0">
                <a:solidFill>
                  <a:schemeClr val="bg1"/>
                </a:solidFill>
              </a:defRPr>
            </a:lvl1pPr>
          </a:lstStyle>
          <a:p>
            <a:r>
              <a:rPr lang="en-US"/>
              <a:t>Divider Blue</a:t>
            </a:r>
            <a:endParaRPr lang="en-GB"/>
          </a:p>
        </p:txBody>
      </p:sp>
      <p:sp>
        <p:nvSpPr>
          <p:cNvPr id="6" name="Text Placeholder 7">
            <a:extLst>
              <a:ext uri="{FF2B5EF4-FFF2-40B4-BE49-F238E27FC236}">
                <a16:creationId xmlns:a16="http://schemas.microsoft.com/office/drawing/2014/main" id="{935D9525-5A27-A940-91D0-9A8CFFAD652F}"/>
              </a:ext>
            </a:extLst>
          </p:cNvPr>
          <p:cNvSpPr>
            <a:spLocks noGrp="1"/>
          </p:cNvSpPr>
          <p:nvPr>
            <p:ph type="body" sz="quarter" idx="12" hasCustomPrompt="1"/>
          </p:nvPr>
        </p:nvSpPr>
        <p:spPr>
          <a:xfrm>
            <a:off x="698500" y="3866279"/>
            <a:ext cx="6961188" cy="973137"/>
          </a:xfrm>
          <a:noFill/>
        </p:spPr>
        <p:txBody>
          <a:bodyPr/>
          <a:lstStyle>
            <a:lvl1pPr marL="0" indent="0">
              <a:buNone/>
              <a:defRPr b="0" i="0">
                <a:solidFill>
                  <a:schemeClr val="bg1"/>
                </a:solidFill>
              </a:defRPr>
            </a:lvl1pPr>
            <a:lvl2pPr marL="179387" indent="0">
              <a:buNone/>
              <a:defRPr/>
            </a:lvl2pPr>
            <a:lvl3pPr marL="360362" indent="0">
              <a:buNone/>
              <a:defRPr/>
            </a:lvl3pPr>
            <a:lvl4pPr marL="539750" indent="0">
              <a:buNone/>
              <a:defRPr/>
            </a:lvl4pPr>
            <a:lvl5pPr marL="719137" indent="0">
              <a:buNone/>
              <a:defRPr/>
            </a:lvl5pPr>
          </a:lstStyle>
          <a:p>
            <a:r>
              <a:rPr lang="en-US" sz="1200" b="1">
                <a:solidFill>
                  <a:schemeClr val="bg1"/>
                </a:solidFill>
                <a:latin typeface="Cera Pro" pitchFamily="2" charset="0"/>
              </a:rPr>
              <a:t>Divide your content into sections if needed and add simple summary text here</a:t>
            </a:r>
          </a:p>
        </p:txBody>
      </p:sp>
      <p:sp>
        <p:nvSpPr>
          <p:cNvPr id="7" name="Rectangle 6">
            <a:extLst>
              <a:ext uri="{FF2B5EF4-FFF2-40B4-BE49-F238E27FC236}">
                <a16:creationId xmlns:a16="http://schemas.microsoft.com/office/drawing/2014/main" id="{A3075255-02BD-0A43-8E84-05057593EF7F}"/>
              </a:ext>
            </a:extLst>
          </p:cNvPr>
          <p:cNvSpPr/>
          <p:nvPr userDrawn="1"/>
        </p:nvSpPr>
        <p:spPr>
          <a:xfrm>
            <a:off x="698341" y="3593822"/>
            <a:ext cx="7882359" cy="1222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era Pro" pitchFamily="2" charset="0"/>
            </a:endParaRPr>
          </a:p>
        </p:txBody>
      </p:sp>
      <p:sp>
        <p:nvSpPr>
          <p:cNvPr id="2" name="Footer Placeholder 1">
            <a:extLst>
              <a:ext uri="{FF2B5EF4-FFF2-40B4-BE49-F238E27FC236}">
                <a16:creationId xmlns:a16="http://schemas.microsoft.com/office/drawing/2014/main" id="{8A859714-11B3-0042-ACF3-7F9554AF59DA}"/>
              </a:ext>
            </a:extLst>
          </p:cNvPr>
          <p:cNvSpPr>
            <a:spLocks noGrp="1"/>
          </p:cNvSpPr>
          <p:nvPr>
            <p:ph type="ftr" sz="quarter" idx="13"/>
          </p:nvPr>
        </p:nvSpPr>
        <p:spPr/>
        <p:txBody>
          <a:bodyPr/>
          <a:lstStyle/>
          <a:p>
            <a:r>
              <a:rPr lang="en-US">
                <a:latin typeface="Cera Pro" pitchFamily="2" charset="0"/>
              </a:rPr>
              <a:t>©2020 The LEGO Group.</a:t>
            </a:r>
            <a:endParaRPr lang="en-GB">
              <a:latin typeface="Cera Pro" pitchFamily="2" charset="0"/>
            </a:endParaRPr>
          </a:p>
        </p:txBody>
      </p:sp>
    </p:spTree>
    <p:extLst>
      <p:ext uri="{BB962C8B-B14F-4D97-AF65-F5344CB8AC3E}">
        <p14:creationId xmlns:p14="http://schemas.microsoft.com/office/powerpoint/2010/main" val="9531562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Divider Blue">
    <p:bg>
      <p:bgPr>
        <a:solidFill>
          <a:schemeClr val="accent5"/>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6043A16-16CF-1249-B9E9-361D463CBB48}"/>
              </a:ext>
            </a:extLst>
          </p:cNvPr>
          <p:cNvSpPr>
            <a:spLocks noGrp="1"/>
          </p:cNvSpPr>
          <p:nvPr>
            <p:ph type="title" hasCustomPrompt="1"/>
          </p:nvPr>
        </p:nvSpPr>
        <p:spPr>
          <a:xfrm>
            <a:off x="698340" y="1823855"/>
            <a:ext cx="7882359" cy="1695537"/>
          </a:xfrm>
          <a:noFill/>
        </p:spPr>
        <p:txBody>
          <a:bodyPr>
            <a:noAutofit/>
          </a:bodyPr>
          <a:lstStyle>
            <a:lvl1pPr>
              <a:defRPr sz="5400" b="0" i="0">
                <a:solidFill>
                  <a:schemeClr val="bg1"/>
                </a:solidFill>
              </a:defRPr>
            </a:lvl1pPr>
          </a:lstStyle>
          <a:p>
            <a:r>
              <a:rPr lang="en-US"/>
              <a:t>Divider Azure</a:t>
            </a:r>
            <a:endParaRPr lang="en-GB"/>
          </a:p>
        </p:txBody>
      </p:sp>
      <p:sp>
        <p:nvSpPr>
          <p:cNvPr id="6" name="Text Placeholder 7">
            <a:extLst>
              <a:ext uri="{FF2B5EF4-FFF2-40B4-BE49-F238E27FC236}">
                <a16:creationId xmlns:a16="http://schemas.microsoft.com/office/drawing/2014/main" id="{935D9525-5A27-A940-91D0-9A8CFFAD652F}"/>
              </a:ext>
            </a:extLst>
          </p:cNvPr>
          <p:cNvSpPr>
            <a:spLocks noGrp="1"/>
          </p:cNvSpPr>
          <p:nvPr>
            <p:ph type="body" sz="quarter" idx="12" hasCustomPrompt="1"/>
          </p:nvPr>
        </p:nvSpPr>
        <p:spPr>
          <a:xfrm>
            <a:off x="698500" y="3866279"/>
            <a:ext cx="6961188" cy="973137"/>
          </a:xfrm>
          <a:noFill/>
        </p:spPr>
        <p:txBody>
          <a:bodyPr/>
          <a:lstStyle>
            <a:lvl1pPr marL="0" indent="0">
              <a:buNone/>
              <a:defRPr b="0" i="0">
                <a:solidFill>
                  <a:schemeClr val="bg1"/>
                </a:solidFill>
              </a:defRPr>
            </a:lvl1pPr>
            <a:lvl2pPr marL="179387" indent="0">
              <a:buNone/>
              <a:defRPr/>
            </a:lvl2pPr>
            <a:lvl3pPr marL="360362" indent="0">
              <a:buNone/>
              <a:defRPr/>
            </a:lvl3pPr>
            <a:lvl4pPr marL="539750" indent="0">
              <a:buNone/>
              <a:defRPr/>
            </a:lvl4pPr>
            <a:lvl5pPr marL="719137" indent="0">
              <a:buNone/>
              <a:defRPr/>
            </a:lvl5pPr>
          </a:lstStyle>
          <a:p>
            <a:r>
              <a:rPr lang="en-US" sz="1200" b="1">
                <a:solidFill>
                  <a:schemeClr val="bg1"/>
                </a:solidFill>
                <a:latin typeface="Cera Pro" pitchFamily="2" charset="0"/>
              </a:rPr>
              <a:t>Divide your content into sections if needed and add simple summary text here</a:t>
            </a:r>
          </a:p>
        </p:txBody>
      </p:sp>
      <p:sp>
        <p:nvSpPr>
          <p:cNvPr id="7" name="Rectangle 6">
            <a:extLst>
              <a:ext uri="{FF2B5EF4-FFF2-40B4-BE49-F238E27FC236}">
                <a16:creationId xmlns:a16="http://schemas.microsoft.com/office/drawing/2014/main" id="{A3075255-02BD-0A43-8E84-05057593EF7F}"/>
              </a:ext>
            </a:extLst>
          </p:cNvPr>
          <p:cNvSpPr/>
          <p:nvPr userDrawn="1"/>
        </p:nvSpPr>
        <p:spPr>
          <a:xfrm>
            <a:off x="698341" y="3593822"/>
            <a:ext cx="7882359" cy="1222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era Pro" pitchFamily="2" charset="0"/>
            </a:endParaRPr>
          </a:p>
        </p:txBody>
      </p:sp>
      <p:sp>
        <p:nvSpPr>
          <p:cNvPr id="2" name="Footer Placeholder 1">
            <a:extLst>
              <a:ext uri="{FF2B5EF4-FFF2-40B4-BE49-F238E27FC236}">
                <a16:creationId xmlns:a16="http://schemas.microsoft.com/office/drawing/2014/main" id="{8A859714-11B3-0042-ACF3-7F9554AF59DA}"/>
              </a:ext>
            </a:extLst>
          </p:cNvPr>
          <p:cNvSpPr>
            <a:spLocks noGrp="1"/>
          </p:cNvSpPr>
          <p:nvPr>
            <p:ph type="ftr" sz="quarter" idx="13"/>
          </p:nvPr>
        </p:nvSpPr>
        <p:spPr/>
        <p:txBody>
          <a:bodyPr/>
          <a:lstStyle/>
          <a:p>
            <a:r>
              <a:rPr lang="en-US">
                <a:latin typeface="Cera Pro" pitchFamily="2" charset="0"/>
              </a:rPr>
              <a:t>©2020 The LEGO Group.</a:t>
            </a:r>
            <a:endParaRPr lang="en-GB">
              <a:latin typeface="Cera Pro" pitchFamily="2" charset="0"/>
            </a:endParaRPr>
          </a:p>
        </p:txBody>
      </p:sp>
    </p:spTree>
    <p:extLst>
      <p:ext uri="{BB962C8B-B14F-4D97-AF65-F5344CB8AC3E}">
        <p14:creationId xmlns:p14="http://schemas.microsoft.com/office/powerpoint/2010/main" val="39096944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Divider Blue">
    <p:bg>
      <p:bgPr>
        <a:solidFill>
          <a:schemeClr val="accent6"/>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6043A16-16CF-1249-B9E9-361D463CBB48}"/>
              </a:ext>
            </a:extLst>
          </p:cNvPr>
          <p:cNvSpPr>
            <a:spLocks noGrp="1"/>
          </p:cNvSpPr>
          <p:nvPr>
            <p:ph type="title" hasCustomPrompt="1"/>
          </p:nvPr>
        </p:nvSpPr>
        <p:spPr>
          <a:xfrm>
            <a:off x="698340" y="1823855"/>
            <a:ext cx="7882359" cy="1695537"/>
          </a:xfrm>
          <a:noFill/>
        </p:spPr>
        <p:txBody>
          <a:bodyPr>
            <a:noAutofit/>
          </a:bodyPr>
          <a:lstStyle>
            <a:lvl1pPr>
              <a:defRPr sz="5400" b="0" i="0">
                <a:solidFill>
                  <a:schemeClr val="bg1"/>
                </a:solidFill>
              </a:defRPr>
            </a:lvl1pPr>
          </a:lstStyle>
          <a:p>
            <a:r>
              <a:rPr lang="en-US"/>
              <a:t>Divider Pink</a:t>
            </a:r>
            <a:endParaRPr lang="en-GB"/>
          </a:p>
        </p:txBody>
      </p:sp>
      <p:sp>
        <p:nvSpPr>
          <p:cNvPr id="6" name="Text Placeholder 7">
            <a:extLst>
              <a:ext uri="{FF2B5EF4-FFF2-40B4-BE49-F238E27FC236}">
                <a16:creationId xmlns:a16="http://schemas.microsoft.com/office/drawing/2014/main" id="{935D9525-5A27-A940-91D0-9A8CFFAD652F}"/>
              </a:ext>
            </a:extLst>
          </p:cNvPr>
          <p:cNvSpPr>
            <a:spLocks noGrp="1"/>
          </p:cNvSpPr>
          <p:nvPr>
            <p:ph type="body" sz="quarter" idx="12" hasCustomPrompt="1"/>
          </p:nvPr>
        </p:nvSpPr>
        <p:spPr>
          <a:xfrm>
            <a:off x="698500" y="3866279"/>
            <a:ext cx="6961188" cy="973137"/>
          </a:xfrm>
          <a:noFill/>
        </p:spPr>
        <p:txBody>
          <a:bodyPr/>
          <a:lstStyle>
            <a:lvl1pPr marL="0" indent="0">
              <a:buNone/>
              <a:defRPr b="0" i="0">
                <a:solidFill>
                  <a:schemeClr val="bg1"/>
                </a:solidFill>
              </a:defRPr>
            </a:lvl1pPr>
            <a:lvl2pPr marL="179387" indent="0">
              <a:buNone/>
              <a:defRPr/>
            </a:lvl2pPr>
            <a:lvl3pPr marL="360362" indent="0">
              <a:buNone/>
              <a:defRPr/>
            </a:lvl3pPr>
            <a:lvl4pPr marL="539750" indent="0">
              <a:buNone/>
              <a:defRPr/>
            </a:lvl4pPr>
            <a:lvl5pPr marL="719137" indent="0">
              <a:buNone/>
              <a:defRPr/>
            </a:lvl5pPr>
          </a:lstStyle>
          <a:p>
            <a:r>
              <a:rPr lang="en-US" sz="1200" b="1">
                <a:solidFill>
                  <a:schemeClr val="bg1"/>
                </a:solidFill>
                <a:latin typeface="Cera Pro" pitchFamily="2" charset="0"/>
              </a:rPr>
              <a:t>Divide your content into sections if needed and add simple summary text here</a:t>
            </a:r>
          </a:p>
        </p:txBody>
      </p:sp>
      <p:sp>
        <p:nvSpPr>
          <p:cNvPr id="7" name="Rectangle 6">
            <a:extLst>
              <a:ext uri="{FF2B5EF4-FFF2-40B4-BE49-F238E27FC236}">
                <a16:creationId xmlns:a16="http://schemas.microsoft.com/office/drawing/2014/main" id="{A3075255-02BD-0A43-8E84-05057593EF7F}"/>
              </a:ext>
            </a:extLst>
          </p:cNvPr>
          <p:cNvSpPr/>
          <p:nvPr userDrawn="1"/>
        </p:nvSpPr>
        <p:spPr>
          <a:xfrm>
            <a:off x="698341" y="3593822"/>
            <a:ext cx="7882359" cy="1222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era Pro" pitchFamily="2" charset="0"/>
            </a:endParaRPr>
          </a:p>
        </p:txBody>
      </p:sp>
      <p:sp>
        <p:nvSpPr>
          <p:cNvPr id="2" name="Footer Placeholder 1">
            <a:extLst>
              <a:ext uri="{FF2B5EF4-FFF2-40B4-BE49-F238E27FC236}">
                <a16:creationId xmlns:a16="http://schemas.microsoft.com/office/drawing/2014/main" id="{8A859714-11B3-0042-ACF3-7F9554AF59DA}"/>
              </a:ext>
            </a:extLst>
          </p:cNvPr>
          <p:cNvSpPr>
            <a:spLocks noGrp="1"/>
          </p:cNvSpPr>
          <p:nvPr>
            <p:ph type="ftr" sz="quarter" idx="13"/>
          </p:nvPr>
        </p:nvSpPr>
        <p:spPr/>
        <p:txBody>
          <a:bodyPr/>
          <a:lstStyle/>
          <a:p>
            <a:r>
              <a:rPr lang="en-US">
                <a:latin typeface="Cera Pro" pitchFamily="2" charset="0"/>
              </a:rPr>
              <a:t>©2020 The LEGO Group.</a:t>
            </a:r>
            <a:endParaRPr lang="en-GB">
              <a:latin typeface="Cera Pro" pitchFamily="2" charset="0"/>
            </a:endParaRPr>
          </a:p>
        </p:txBody>
      </p:sp>
    </p:spTree>
    <p:extLst>
      <p:ext uri="{BB962C8B-B14F-4D97-AF65-F5344CB8AC3E}">
        <p14:creationId xmlns:p14="http://schemas.microsoft.com/office/powerpoint/2010/main" val="35573684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Blue">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6043A16-16CF-1249-B9E9-361D463CBB48}"/>
              </a:ext>
            </a:extLst>
          </p:cNvPr>
          <p:cNvSpPr>
            <a:spLocks noGrp="1"/>
          </p:cNvSpPr>
          <p:nvPr>
            <p:ph type="title" hasCustomPrompt="1"/>
          </p:nvPr>
        </p:nvSpPr>
        <p:spPr>
          <a:xfrm>
            <a:off x="698340" y="1823855"/>
            <a:ext cx="7882359" cy="1695537"/>
          </a:xfrm>
          <a:noFill/>
        </p:spPr>
        <p:txBody>
          <a:bodyPr>
            <a:noAutofit/>
          </a:bodyPr>
          <a:lstStyle>
            <a:lvl1pPr>
              <a:defRPr sz="5400" b="0" i="0">
                <a:solidFill>
                  <a:schemeClr val="bg1"/>
                </a:solidFill>
              </a:defRPr>
            </a:lvl1pPr>
          </a:lstStyle>
          <a:p>
            <a:r>
              <a:rPr lang="en-US"/>
              <a:t>Divider Black</a:t>
            </a:r>
            <a:endParaRPr lang="en-GB"/>
          </a:p>
        </p:txBody>
      </p:sp>
      <p:sp>
        <p:nvSpPr>
          <p:cNvPr id="6" name="Text Placeholder 7">
            <a:extLst>
              <a:ext uri="{FF2B5EF4-FFF2-40B4-BE49-F238E27FC236}">
                <a16:creationId xmlns:a16="http://schemas.microsoft.com/office/drawing/2014/main" id="{935D9525-5A27-A940-91D0-9A8CFFAD652F}"/>
              </a:ext>
            </a:extLst>
          </p:cNvPr>
          <p:cNvSpPr>
            <a:spLocks noGrp="1"/>
          </p:cNvSpPr>
          <p:nvPr>
            <p:ph type="body" sz="quarter" idx="12" hasCustomPrompt="1"/>
          </p:nvPr>
        </p:nvSpPr>
        <p:spPr>
          <a:xfrm>
            <a:off x="698500" y="3866279"/>
            <a:ext cx="6961188" cy="973137"/>
          </a:xfrm>
          <a:noFill/>
        </p:spPr>
        <p:txBody>
          <a:bodyPr/>
          <a:lstStyle>
            <a:lvl1pPr marL="0" indent="0">
              <a:buNone/>
              <a:defRPr b="0" i="0">
                <a:solidFill>
                  <a:schemeClr val="bg1"/>
                </a:solidFill>
              </a:defRPr>
            </a:lvl1pPr>
            <a:lvl2pPr marL="179387" indent="0">
              <a:buNone/>
              <a:defRPr/>
            </a:lvl2pPr>
            <a:lvl3pPr marL="360362" indent="0">
              <a:buNone/>
              <a:defRPr/>
            </a:lvl3pPr>
            <a:lvl4pPr marL="539750" indent="0">
              <a:buNone/>
              <a:defRPr/>
            </a:lvl4pPr>
            <a:lvl5pPr marL="719137" indent="0">
              <a:buNone/>
              <a:defRPr/>
            </a:lvl5pPr>
          </a:lstStyle>
          <a:p>
            <a:r>
              <a:rPr lang="en-US" sz="1200" b="1">
                <a:solidFill>
                  <a:schemeClr val="bg1"/>
                </a:solidFill>
                <a:latin typeface="Cera Pro" pitchFamily="2" charset="0"/>
              </a:rPr>
              <a:t>Divide your content into sections if needed and add simple summary text here</a:t>
            </a:r>
          </a:p>
        </p:txBody>
      </p:sp>
      <p:sp>
        <p:nvSpPr>
          <p:cNvPr id="7" name="Rectangle 6">
            <a:extLst>
              <a:ext uri="{FF2B5EF4-FFF2-40B4-BE49-F238E27FC236}">
                <a16:creationId xmlns:a16="http://schemas.microsoft.com/office/drawing/2014/main" id="{A3075255-02BD-0A43-8E84-05057593EF7F}"/>
              </a:ext>
            </a:extLst>
          </p:cNvPr>
          <p:cNvSpPr/>
          <p:nvPr userDrawn="1"/>
        </p:nvSpPr>
        <p:spPr>
          <a:xfrm>
            <a:off x="698341" y="3593822"/>
            <a:ext cx="7882359" cy="1222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era Pro" pitchFamily="2" charset="0"/>
            </a:endParaRPr>
          </a:p>
        </p:txBody>
      </p:sp>
      <p:sp>
        <p:nvSpPr>
          <p:cNvPr id="2" name="Footer Placeholder 1">
            <a:extLst>
              <a:ext uri="{FF2B5EF4-FFF2-40B4-BE49-F238E27FC236}">
                <a16:creationId xmlns:a16="http://schemas.microsoft.com/office/drawing/2014/main" id="{8A859714-11B3-0042-ACF3-7F9554AF59DA}"/>
              </a:ext>
            </a:extLst>
          </p:cNvPr>
          <p:cNvSpPr>
            <a:spLocks noGrp="1"/>
          </p:cNvSpPr>
          <p:nvPr>
            <p:ph type="ftr" sz="quarter" idx="13"/>
          </p:nvPr>
        </p:nvSpPr>
        <p:spPr/>
        <p:txBody>
          <a:bodyPr/>
          <a:lstStyle/>
          <a:p>
            <a:r>
              <a:rPr lang="en-US">
                <a:latin typeface="Cera Pro" pitchFamily="2" charset="0"/>
              </a:rPr>
              <a:t>©2020 The LEGO Group.</a:t>
            </a:r>
            <a:endParaRPr lang="en-GB">
              <a:latin typeface="Cera Pro" pitchFamily="2" charset="0"/>
            </a:endParaRPr>
          </a:p>
        </p:txBody>
      </p:sp>
    </p:spTree>
    <p:extLst>
      <p:ext uri="{BB962C8B-B14F-4D97-AF65-F5344CB8AC3E}">
        <p14:creationId xmlns:p14="http://schemas.microsoft.com/office/powerpoint/2010/main" val="10421076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Photo">
    <p:bg>
      <p:bgPr>
        <a:blipFill dpi="0" rotWithShape="1">
          <a:blip r:embed="rId2" cstate="hqprint">
            <a:lum/>
            <a:extLst>
              <a:ext uri="{28A0092B-C50C-407E-A947-70E740481C1C}">
                <a14:useLocalDpi xmlns:a14="http://schemas.microsoft.com/office/drawing/2010/main"/>
              </a:ext>
            </a:extLst>
          </a:blip>
          <a:srcRect/>
          <a:stretch>
            <a:fillRect t="-9000" b="-9000"/>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523F309-E30C-954F-9ABB-4554197EE45C}"/>
              </a:ext>
            </a:extLst>
          </p:cNvPr>
          <p:cNvSpPr/>
          <p:nvPr userDrawn="1"/>
        </p:nvSpPr>
        <p:spPr>
          <a:xfrm>
            <a:off x="0" y="680720"/>
            <a:ext cx="9144000" cy="4462780"/>
          </a:xfrm>
          <a:prstGeom prst="rect">
            <a:avLst/>
          </a:prstGeom>
          <a:gradFill>
            <a:gsLst>
              <a:gs pos="0">
                <a:srgbClr val="7C7C7C">
                  <a:alpha val="0"/>
                </a:srgbClr>
              </a:gs>
              <a:gs pos="100000">
                <a:schemeClr val="tx2">
                  <a:lumMod val="100000"/>
                  <a:alpha val="20000"/>
                </a:schemeClr>
              </a:gs>
            </a:gsLst>
            <a:lin ang="5400000" scaled="1"/>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400">
              <a:solidFill>
                <a:schemeClr val="tx1"/>
              </a:solidFill>
              <a:latin typeface="Cera Pro" panose="00000500000000000000" pitchFamily="50" charset="0"/>
            </a:endParaRPr>
          </a:p>
        </p:txBody>
      </p:sp>
      <p:sp>
        <p:nvSpPr>
          <p:cNvPr id="3" name="Slide Number Placeholder 2">
            <a:extLst>
              <a:ext uri="{FF2B5EF4-FFF2-40B4-BE49-F238E27FC236}">
                <a16:creationId xmlns:a16="http://schemas.microsoft.com/office/drawing/2014/main" id="{4B3D610C-69D2-8242-B9E6-308E7D616EB6}"/>
              </a:ext>
            </a:extLst>
          </p:cNvPr>
          <p:cNvSpPr>
            <a:spLocks noGrp="1"/>
          </p:cNvSpPr>
          <p:nvPr>
            <p:ph type="sldNum" sz="quarter" idx="10"/>
          </p:nvPr>
        </p:nvSpPr>
        <p:spPr>
          <a:xfrm>
            <a:off x="8411994" y="143024"/>
            <a:ext cx="542925" cy="373500"/>
          </a:xfrm>
          <a:prstGeom prst="rect">
            <a:avLst/>
          </a:prstGeom>
        </p:spPr>
        <p:txBody>
          <a:bodyPr/>
          <a:lstStyle/>
          <a:p>
            <a:pPr>
              <a:defRPr/>
            </a:pPr>
            <a:r>
              <a:rPr lang="en-GB">
                <a:latin typeface="Cera Pro" pitchFamily="2" charset="0"/>
              </a:rPr>
              <a:t>Page </a:t>
            </a:r>
            <a:fld id="{59C479F0-10A2-9F40-AAC5-129E45E74B8F}" type="slidenum">
              <a:rPr lang="en-GB" smtClean="0">
                <a:latin typeface="Cera Pro" pitchFamily="2" charset="0"/>
              </a:rPr>
              <a:pPr>
                <a:defRPr/>
              </a:pPr>
              <a:t>‹#›</a:t>
            </a:fld>
            <a:endParaRPr lang="en-GB">
              <a:latin typeface="Cera Pro" pitchFamily="2" charset="0"/>
            </a:endParaRPr>
          </a:p>
        </p:txBody>
      </p:sp>
      <p:sp>
        <p:nvSpPr>
          <p:cNvPr id="9" name="Title 1">
            <a:extLst>
              <a:ext uri="{FF2B5EF4-FFF2-40B4-BE49-F238E27FC236}">
                <a16:creationId xmlns:a16="http://schemas.microsoft.com/office/drawing/2014/main" id="{11FB42D3-6F66-F442-9576-03A35F89B8C0}"/>
              </a:ext>
            </a:extLst>
          </p:cNvPr>
          <p:cNvSpPr>
            <a:spLocks noGrp="1"/>
          </p:cNvSpPr>
          <p:nvPr>
            <p:ph type="title" hasCustomPrompt="1"/>
          </p:nvPr>
        </p:nvSpPr>
        <p:spPr>
          <a:xfrm>
            <a:off x="698340" y="1823855"/>
            <a:ext cx="7882359" cy="1695537"/>
          </a:xfrm>
        </p:spPr>
        <p:txBody>
          <a:bodyPr>
            <a:noAutofit/>
          </a:bodyPr>
          <a:lstStyle>
            <a:lvl1pPr>
              <a:defRPr sz="5400" b="0" i="0">
                <a:solidFill>
                  <a:schemeClr val="bg1"/>
                </a:solidFill>
                <a:effectLst>
                  <a:outerShdw blurRad="381000" algn="tl" rotWithShape="0">
                    <a:prstClr val="black">
                      <a:alpha val="20000"/>
                    </a:prstClr>
                  </a:outerShdw>
                </a:effectLst>
              </a:defRPr>
            </a:lvl1pPr>
          </a:lstStyle>
          <a:p>
            <a:r>
              <a:rPr lang="en-US"/>
              <a:t>Divider Photo</a:t>
            </a:r>
            <a:endParaRPr lang="en-GB"/>
          </a:p>
        </p:txBody>
      </p:sp>
      <p:sp>
        <p:nvSpPr>
          <p:cNvPr id="10" name="Text Placeholder 7">
            <a:extLst>
              <a:ext uri="{FF2B5EF4-FFF2-40B4-BE49-F238E27FC236}">
                <a16:creationId xmlns:a16="http://schemas.microsoft.com/office/drawing/2014/main" id="{9351A239-49CB-E249-B969-48A4353B38BB}"/>
              </a:ext>
            </a:extLst>
          </p:cNvPr>
          <p:cNvSpPr>
            <a:spLocks noGrp="1"/>
          </p:cNvSpPr>
          <p:nvPr>
            <p:ph type="body" sz="quarter" idx="12" hasCustomPrompt="1"/>
          </p:nvPr>
        </p:nvSpPr>
        <p:spPr>
          <a:xfrm>
            <a:off x="698500" y="3866279"/>
            <a:ext cx="6961188" cy="973137"/>
          </a:xfrm>
          <a:noFill/>
        </p:spPr>
        <p:txBody>
          <a:bodyPr/>
          <a:lstStyle>
            <a:lvl1pPr marL="0" indent="0">
              <a:buNone/>
              <a:defRPr b="1" i="0">
                <a:solidFill>
                  <a:schemeClr val="bg1"/>
                </a:solidFill>
                <a:effectLst>
                  <a:outerShdw blurRad="127000" algn="tl">
                    <a:srgbClr val="000000">
                      <a:alpha val="20000"/>
                    </a:srgbClr>
                  </a:outerShdw>
                </a:effectLst>
                <a:latin typeface="Cera Pro" pitchFamily="2" charset="0"/>
              </a:defRPr>
            </a:lvl1pPr>
            <a:lvl2pPr marL="179387" indent="0">
              <a:buNone/>
              <a:defRPr/>
            </a:lvl2pPr>
            <a:lvl3pPr marL="360362" indent="0">
              <a:buNone/>
              <a:defRPr/>
            </a:lvl3pPr>
            <a:lvl4pPr marL="539750" indent="0">
              <a:buNone/>
              <a:defRPr/>
            </a:lvl4pPr>
            <a:lvl5pPr marL="719137" indent="0">
              <a:buNone/>
              <a:defRPr/>
            </a:lvl5pPr>
          </a:lstStyle>
          <a:p>
            <a:r>
              <a:rPr lang="en-US" sz="1200" b="1">
                <a:solidFill>
                  <a:schemeClr val="bg1"/>
                </a:solidFill>
                <a:latin typeface="Cera Pro" pitchFamily="2" charset="0"/>
              </a:rPr>
              <a:t>Change the photo: right-click &gt; hit format background &gt; click ‘insert’ under picture source.</a:t>
            </a:r>
          </a:p>
        </p:txBody>
      </p:sp>
      <p:sp>
        <p:nvSpPr>
          <p:cNvPr id="2" name="Footer Placeholder 1">
            <a:extLst>
              <a:ext uri="{FF2B5EF4-FFF2-40B4-BE49-F238E27FC236}">
                <a16:creationId xmlns:a16="http://schemas.microsoft.com/office/drawing/2014/main" id="{ABB08815-3F5E-8446-A1BB-EBC4D40D2E7C}"/>
              </a:ext>
            </a:extLst>
          </p:cNvPr>
          <p:cNvSpPr>
            <a:spLocks noGrp="1"/>
          </p:cNvSpPr>
          <p:nvPr>
            <p:ph type="ftr" sz="quarter" idx="13"/>
          </p:nvPr>
        </p:nvSpPr>
        <p:spPr/>
        <p:txBody>
          <a:bodyPr/>
          <a:lstStyle/>
          <a:p>
            <a:r>
              <a:rPr lang="en-US">
                <a:latin typeface="Cera Pro" pitchFamily="2" charset="0"/>
              </a:rPr>
              <a:t>©2020 The LEGO Group.</a:t>
            </a:r>
            <a:endParaRPr lang="en-GB">
              <a:latin typeface="Cera Pro" pitchFamily="2" charset="0"/>
            </a:endParaRPr>
          </a:p>
        </p:txBody>
      </p:sp>
      <p:sp>
        <p:nvSpPr>
          <p:cNvPr id="7" name="Rectangle 6">
            <a:extLst>
              <a:ext uri="{FF2B5EF4-FFF2-40B4-BE49-F238E27FC236}">
                <a16:creationId xmlns:a16="http://schemas.microsoft.com/office/drawing/2014/main" id="{587CA1C9-1B88-F840-BF1C-5706473F9A19}"/>
              </a:ext>
            </a:extLst>
          </p:cNvPr>
          <p:cNvSpPr/>
          <p:nvPr userDrawn="1"/>
        </p:nvSpPr>
        <p:spPr>
          <a:xfrm>
            <a:off x="698341" y="3593822"/>
            <a:ext cx="7882359" cy="1222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era Pro" pitchFamily="2" charset="0"/>
            </a:endParaRPr>
          </a:p>
        </p:txBody>
      </p:sp>
    </p:spTree>
    <p:extLst>
      <p:ext uri="{BB962C8B-B14F-4D97-AF65-F5344CB8AC3E}">
        <p14:creationId xmlns:p14="http://schemas.microsoft.com/office/powerpoint/2010/main" val="22682049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u="heavy">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400" b="0" i="0">
                <a:solidFill>
                  <a:schemeClr val="bg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700" b="0" i="0">
                <a:solidFill>
                  <a:srgbClr val="7E7E7E"/>
                </a:solidFill>
                <a:latin typeface="Verdana"/>
                <a:cs typeface="Verdana"/>
              </a:defRPr>
            </a:lvl1pPr>
          </a:lstStyle>
          <a:p>
            <a:pPr marL="12700">
              <a:lnSpc>
                <a:spcPct val="100000"/>
              </a:lnSpc>
              <a:spcBef>
                <a:spcPts val="100"/>
              </a:spcBef>
            </a:pPr>
            <a:r>
              <a:rPr spc="-5"/>
              <a:t>©2017 The </a:t>
            </a:r>
            <a:r>
              <a:rPr spc="-10"/>
              <a:t>LEGO</a:t>
            </a:r>
            <a:r>
              <a:rPr spc="-30"/>
              <a:t> </a:t>
            </a:r>
            <a:r>
              <a:rPr spc="-5"/>
              <a:t>Group</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7/17/2025</a:t>
            </a:fld>
            <a:endParaRPr lang="en-US"/>
          </a:p>
        </p:txBody>
      </p:sp>
      <p:sp>
        <p:nvSpPr>
          <p:cNvPr id="6" name="Holder 6"/>
          <p:cNvSpPr>
            <a:spLocks noGrp="1"/>
          </p:cNvSpPr>
          <p:nvPr>
            <p:ph type="sldNum" sz="quarter" idx="7"/>
          </p:nvPr>
        </p:nvSpPr>
        <p:spPr/>
        <p:txBody>
          <a:bodyPr lIns="0" tIns="0" rIns="0" bIns="0"/>
          <a:lstStyle>
            <a:lvl1pPr>
              <a:defRPr sz="700" b="0" i="0">
                <a:solidFill>
                  <a:srgbClr val="7E7E7E"/>
                </a:solidFill>
                <a:latin typeface="Verdana"/>
                <a:cs typeface="Verdana"/>
              </a:defRPr>
            </a:lvl1pPr>
          </a:lstStyle>
          <a:p>
            <a:pPr marL="12700">
              <a:lnSpc>
                <a:spcPct val="100000"/>
              </a:lnSpc>
              <a:spcBef>
                <a:spcPts val="100"/>
              </a:spcBef>
            </a:pPr>
            <a:r>
              <a:rPr spc="-10"/>
              <a:t>Page</a:t>
            </a:r>
            <a:r>
              <a:rPr spc="-70"/>
              <a:t> </a:t>
            </a:r>
            <a:fld id="{81D60167-4931-47E6-BA6A-407CBD079E47}" type="slidenum">
              <a:rPr spc="-5" dirty="0"/>
              <a:t>‹#›</a:t>
            </a:fld>
            <a:endParaRPr spc="-5"/>
          </a:p>
        </p:txBody>
      </p:sp>
    </p:spTree>
    <p:extLst>
      <p:ext uri="{BB962C8B-B14F-4D97-AF65-F5344CB8AC3E}">
        <p14:creationId xmlns:p14="http://schemas.microsoft.com/office/powerpoint/2010/main" val="29644564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u="heavy">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700" b="0" i="0">
                <a:solidFill>
                  <a:srgbClr val="7E7E7E"/>
                </a:solidFill>
                <a:latin typeface="Verdana"/>
                <a:cs typeface="Verdana"/>
              </a:defRPr>
            </a:lvl1pPr>
          </a:lstStyle>
          <a:p>
            <a:pPr marL="12700" marR="0" lvl="0" indent="0" algn="r" defTabSz="457200" rtl="0" eaLnBrk="1" fontAlgn="base" latinLnBrk="0" hangingPunct="1">
              <a:lnSpc>
                <a:spcPct val="100000"/>
              </a:lnSpc>
              <a:spcBef>
                <a:spcPts val="100"/>
              </a:spcBef>
              <a:spcAft>
                <a:spcPct val="0"/>
              </a:spcAft>
              <a:buClrTx/>
              <a:buSzTx/>
              <a:buFontTx/>
              <a:buNone/>
              <a:tabLst/>
              <a:defRPr/>
            </a:pPr>
            <a:r>
              <a:rPr kumimoji="0" sz="700" b="0" i="0" u="none" strike="noStrike" kern="1200" cap="none" spc="-5" normalizeH="0" baseline="0" noProof="0">
                <a:ln>
                  <a:noFill/>
                </a:ln>
                <a:solidFill>
                  <a:srgbClr val="7E7E7E"/>
                </a:solidFill>
                <a:effectLst/>
                <a:uLnTx/>
                <a:uFillTx/>
                <a:latin typeface="Verdana"/>
                <a:ea typeface="ＭＳ Ｐゴシック" charset="0"/>
              </a:rPr>
              <a:t>©2017 The </a:t>
            </a:r>
            <a:r>
              <a:rPr kumimoji="0" sz="700" b="0" i="0" u="none" strike="noStrike" kern="1200" cap="none" spc="-10" normalizeH="0" baseline="0" noProof="0">
                <a:ln>
                  <a:noFill/>
                </a:ln>
                <a:solidFill>
                  <a:srgbClr val="7E7E7E"/>
                </a:solidFill>
                <a:effectLst/>
                <a:uLnTx/>
                <a:uFillTx/>
                <a:latin typeface="Verdana"/>
                <a:ea typeface="ＭＳ Ｐゴシック" charset="0"/>
              </a:rPr>
              <a:t>LEGO</a:t>
            </a:r>
            <a:r>
              <a:rPr kumimoji="0" sz="700" b="0" i="0" u="none" strike="noStrike" kern="1200" cap="none" spc="-30" normalizeH="0" baseline="0" noProof="0">
                <a:ln>
                  <a:noFill/>
                </a:ln>
                <a:solidFill>
                  <a:srgbClr val="7E7E7E"/>
                </a:solidFill>
                <a:effectLst/>
                <a:uLnTx/>
                <a:uFillTx/>
                <a:latin typeface="Verdana"/>
                <a:ea typeface="ＭＳ Ｐゴシック" charset="0"/>
              </a:rPr>
              <a:t> </a:t>
            </a:r>
            <a:r>
              <a:rPr kumimoji="0" sz="700" b="0" i="0" u="none" strike="noStrike" kern="1200" cap="none" spc="-5" normalizeH="0" baseline="0" noProof="0">
                <a:ln>
                  <a:noFill/>
                </a:ln>
                <a:solidFill>
                  <a:srgbClr val="7E7E7E"/>
                </a:solidFill>
                <a:effectLst/>
                <a:uLnTx/>
                <a:uFillTx/>
                <a:latin typeface="Verdana"/>
                <a:ea typeface="ＭＳ Ｐゴシック" charset="0"/>
              </a:rPr>
              <a:t>Group</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fld id="{1D8BD707-D9CF-40AE-B4C6-C98DA3205C09}" type="datetimeFigureOut">
              <a:rPr kumimoji="0" lang="en-US" sz="1800" b="0" i="0" u="none" strike="noStrike" kern="1200" cap="none" spc="0" normalizeH="0" baseline="0" noProof="0">
                <a:ln>
                  <a:noFill/>
                </a:ln>
                <a:solidFill>
                  <a:srgbClr val="000000">
                    <a:tint val="75000"/>
                  </a:srgbClr>
                </a:solidFill>
                <a:effectLst/>
                <a:uLnTx/>
                <a:uFillTx/>
                <a:latin typeface="Calibri" charset="0"/>
                <a:ea typeface="ＭＳ Ｐゴシック" charset="0"/>
              </a:rPr>
              <a:pPr marL="0" marR="0" lvl="0" indent="0" algn="l" defTabSz="457200" rtl="0" eaLnBrk="1" fontAlgn="base" latinLnBrk="0" hangingPunct="1">
                <a:lnSpc>
                  <a:spcPct val="100000"/>
                </a:lnSpc>
                <a:spcBef>
                  <a:spcPct val="0"/>
                </a:spcBef>
                <a:spcAft>
                  <a:spcPct val="0"/>
                </a:spcAft>
                <a:buClrTx/>
                <a:buSzTx/>
                <a:buFontTx/>
                <a:buNone/>
                <a:tabLst/>
                <a:defRPr/>
              </a:pPr>
              <a:t>7/17/2025</a:t>
            </a:fld>
            <a:endParaRPr kumimoji="0" lang="en-US" sz="1800" b="0" i="0" u="none" strike="noStrike" kern="1200" cap="none" spc="0" normalizeH="0" baseline="0" noProof="0">
              <a:ln>
                <a:noFill/>
              </a:ln>
              <a:solidFill>
                <a:srgbClr val="000000">
                  <a:tint val="75000"/>
                </a:srgbClr>
              </a:solidFill>
              <a:effectLst/>
              <a:uLnTx/>
              <a:uFillTx/>
              <a:latin typeface="Calibri" charset="0"/>
              <a:ea typeface="ＭＳ Ｐゴシック" charset="0"/>
            </a:endParaRPr>
          </a:p>
        </p:txBody>
      </p:sp>
      <p:sp>
        <p:nvSpPr>
          <p:cNvPr id="5" name="Holder 5"/>
          <p:cNvSpPr>
            <a:spLocks noGrp="1"/>
          </p:cNvSpPr>
          <p:nvPr>
            <p:ph type="sldNum" sz="quarter" idx="7"/>
          </p:nvPr>
        </p:nvSpPr>
        <p:spPr/>
        <p:txBody>
          <a:bodyPr lIns="0" tIns="0" rIns="0" bIns="0"/>
          <a:lstStyle>
            <a:lvl1pPr>
              <a:defRPr sz="700" b="0" i="0">
                <a:solidFill>
                  <a:srgbClr val="7E7E7E"/>
                </a:solidFill>
                <a:latin typeface="Verdana"/>
                <a:cs typeface="Verdana"/>
              </a:defRPr>
            </a:lvl1pPr>
          </a:lstStyle>
          <a:p>
            <a:pPr marL="12700" marR="0" lvl="0" indent="0" algn="l" defTabSz="457200" rtl="0" eaLnBrk="1" fontAlgn="base" latinLnBrk="0" hangingPunct="1">
              <a:lnSpc>
                <a:spcPct val="100000"/>
              </a:lnSpc>
              <a:spcBef>
                <a:spcPts val="100"/>
              </a:spcBef>
              <a:spcAft>
                <a:spcPct val="0"/>
              </a:spcAft>
              <a:buClrTx/>
              <a:buSzTx/>
              <a:buFontTx/>
              <a:buNone/>
              <a:tabLst/>
              <a:defRPr/>
            </a:pPr>
            <a:r>
              <a:rPr kumimoji="0" sz="700" b="0" i="0" u="none" strike="noStrike" kern="1200" cap="none" spc="-10" normalizeH="0" baseline="0" noProof="0">
                <a:ln>
                  <a:noFill/>
                </a:ln>
                <a:solidFill>
                  <a:srgbClr val="7E7E7E"/>
                </a:solidFill>
                <a:effectLst/>
                <a:uLnTx/>
                <a:uFillTx/>
                <a:latin typeface="Verdana"/>
                <a:ea typeface="ＭＳ Ｐゴシック" charset="0"/>
              </a:rPr>
              <a:t>Page</a:t>
            </a:r>
            <a:r>
              <a:rPr kumimoji="0" sz="700" b="0" i="0" u="none" strike="noStrike" kern="1200" cap="none" spc="-70" normalizeH="0" baseline="0" noProof="0">
                <a:ln>
                  <a:noFill/>
                </a:ln>
                <a:solidFill>
                  <a:srgbClr val="7E7E7E"/>
                </a:solidFill>
                <a:effectLst/>
                <a:uLnTx/>
                <a:uFillTx/>
                <a:latin typeface="Verdana"/>
                <a:ea typeface="ＭＳ Ｐゴシック" charset="0"/>
              </a:rPr>
              <a:t> </a:t>
            </a:r>
            <a:fld id="{81D60167-4931-47E6-BA6A-407CBD079E47}" type="slidenum">
              <a:rPr kumimoji="0" sz="700" b="0" i="0" u="none" strike="noStrike" kern="1200" cap="none" spc="-5" normalizeH="0" baseline="0" noProof="0" dirty="0">
                <a:ln>
                  <a:noFill/>
                </a:ln>
                <a:solidFill>
                  <a:srgbClr val="7E7E7E"/>
                </a:solidFill>
                <a:effectLst/>
                <a:uLnTx/>
                <a:uFillTx/>
                <a:latin typeface="Verdana"/>
                <a:ea typeface="ＭＳ Ｐゴシック" charset="0"/>
              </a:rPr>
              <a:pPr marL="12700" marR="0" lvl="0" indent="0" algn="l" defTabSz="457200" rtl="0" eaLnBrk="1" fontAlgn="base" latinLnBrk="0" hangingPunct="1">
                <a:lnSpc>
                  <a:spcPct val="100000"/>
                </a:lnSpc>
                <a:spcBef>
                  <a:spcPts val="100"/>
                </a:spcBef>
                <a:spcAft>
                  <a:spcPct val="0"/>
                </a:spcAft>
                <a:buClrTx/>
                <a:buSzTx/>
                <a:buFontTx/>
                <a:buNone/>
                <a:tabLst/>
                <a:defRPr/>
              </a:pPr>
              <a:t>‹#›</a:t>
            </a:fld>
            <a:endParaRPr kumimoji="0" sz="700" b="0" i="0" u="none" strike="noStrike" kern="1200" cap="none" spc="-5" normalizeH="0" baseline="0" noProof="0">
              <a:ln>
                <a:noFill/>
              </a:ln>
              <a:solidFill>
                <a:srgbClr val="7E7E7E"/>
              </a:solidFill>
              <a:effectLst/>
              <a:uLnTx/>
              <a:uFillTx/>
              <a:latin typeface="Verdana"/>
              <a:ea typeface="ＭＳ Ｐゴシック" charset="0"/>
            </a:endParaRPr>
          </a:p>
        </p:txBody>
      </p:sp>
    </p:spTree>
    <p:extLst>
      <p:ext uri="{BB962C8B-B14F-4D97-AF65-F5344CB8AC3E}">
        <p14:creationId xmlns:p14="http://schemas.microsoft.com/office/powerpoint/2010/main" val="917604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Bas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EDAEB-67B3-8143-8CB5-2E889BF3CD54}"/>
              </a:ext>
            </a:extLst>
          </p:cNvPr>
          <p:cNvSpPr>
            <a:spLocks noGrp="1"/>
          </p:cNvSpPr>
          <p:nvPr>
            <p:ph type="title"/>
          </p:nvPr>
        </p:nvSpPr>
        <p:spPr/>
        <p:txBody>
          <a:bodyPr/>
          <a:lstStyle>
            <a:lvl1pPr>
              <a:defRPr b="0" i="0"/>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FC5338C5-9DE0-8240-A39A-AB0A197D2EB7}"/>
              </a:ext>
            </a:extLst>
          </p:cNvPr>
          <p:cNvSpPr>
            <a:spLocks noGrp="1"/>
          </p:cNvSpPr>
          <p:nvPr>
            <p:ph type="sldNum" sz="quarter" idx="10"/>
          </p:nvPr>
        </p:nvSpPr>
        <p:spPr/>
        <p:txBody>
          <a:bodyPr/>
          <a:lstStyle/>
          <a:p>
            <a:pPr>
              <a:defRPr/>
            </a:pPr>
            <a:r>
              <a:rPr lang="en-GB">
                <a:latin typeface="Cera Pro" pitchFamily="2" charset="0"/>
              </a:rPr>
              <a:t>Page </a:t>
            </a:r>
            <a:fld id="{59C479F0-10A2-9F40-AAC5-129E45E74B8F}" type="slidenum">
              <a:rPr lang="en-GB" smtClean="0">
                <a:latin typeface="Cera Pro" pitchFamily="2" charset="0"/>
              </a:rPr>
              <a:pPr>
                <a:defRPr/>
              </a:pPr>
              <a:t>‹#›</a:t>
            </a:fld>
            <a:endParaRPr lang="en-GB">
              <a:latin typeface="Cera Pro" pitchFamily="2" charset="0"/>
            </a:endParaRPr>
          </a:p>
        </p:txBody>
      </p:sp>
      <p:sp>
        <p:nvSpPr>
          <p:cNvPr id="6" name="Content Placeholder 11">
            <a:extLst>
              <a:ext uri="{FF2B5EF4-FFF2-40B4-BE49-F238E27FC236}">
                <a16:creationId xmlns:a16="http://schemas.microsoft.com/office/drawing/2014/main" id="{F9D4A7F5-2AAA-1F49-9A7F-DB447A829A22}"/>
              </a:ext>
            </a:extLst>
          </p:cNvPr>
          <p:cNvSpPr>
            <a:spLocks noGrp="1"/>
          </p:cNvSpPr>
          <p:nvPr>
            <p:ph sz="quarter" idx="21"/>
          </p:nvPr>
        </p:nvSpPr>
        <p:spPr>
          <a:xfrm>
            <a:off x="449999" y="1213338"/>
            <a:ext cx="7878973" cy="3466661"/>
          </a:xfrm>
        </p:spPr>
        <p:txBody>
          <a:bodyPr wrap="square" numCol="1"/>
          <a:lstStyle>
            <a:lvl1pPr>
              <a:defRPr b="0" i="0"/>
            </a:lvl1pPr>
            <a:lvl2pPr>
              <a:defRPr b="0" i="0"/>
            </a:lvl2pPr>
            <a:lvl3pPr>
              <a:defRPr b="0" i="0"/>
            </a:lvl3pPr>
            <a:lvl4pPr>
              <a:defRPr b="0" i="0"/>
            </a:lvl4pPr>
            <a:lvl5pPr>
              <a:defRPr b="0" i="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Footer Placeholder 4">
            <a:extLst>
              <a:ext uri="{FF2B5EF4-FFF2-40B4-BE49-F238E27FC236}">
                <a16:creationId xmlns:a16="http://schemas.microsoft.com/office/drawing/2014/main" id="{AD21ED79-5F3B-B443-822A-8F2968B93BEB}"/>
              </a:ext>
            </a:extLst>
          </p:cNvPr>
          <p:cNvSpPr>
            <a:spLocks noGrp="1"/>
          </p:cNvSpPr>
          <p:nvPr>
            <p:ph type="ftr" sz="quarter" idx="22"/>
          </p:nvPr>
        </p:nvSpPr>
        <p:spPr/>
        <p:txBody>
          <a:bodyPr/>
          <a:lstStyle/>
          <a:p>
            <a:r>
              <a:rPr lang="en-US">
                <a:latin typeface="Cera Pro" pitchFamily="2" charset="0"/>
              </a:rPr>
              <a:t>©2020 The LEGO Group.</a:t>
            </a:r>
            <a:endParaRPr lang="en-GB">
              <a:latin typeface="Cera Pro" pitchFamily="2" charset="0"/>
            </a:endParaRPr>
          </a:p>
        </p:txBody>
      </p:sp>
    </p:spTree>
    <p:extLst>
      <p:ext uri="{BB962C8B-B14F-4D97-AF65-F5344CB8AC3E}">
        <p14:creationId xmlns:p14="http://schemas.microsoft.com/office/powerpoint/2010/main" val="3643722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mall Column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EDAEB-67B3-8143-8CB5-2E889BF3CD54}"/>
              </a:ext>
            </a:extLst>
          </p:cNvPr>
          <p:cNvSpPr>
            <a:spLocks noGrp="1"/>
          </p:cNvSpPr>
          <p:nvPr>
            <p:ph type="title"/>
          </p:nvPr>
        </p:nvSpPr>
        <p:spPr/>
        <p:txBody>
          <a:bodyPr/>
          <a:lstStyle>
            <a:lvl1pPr>
              <a:defRPr b="0" i="0"/>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FC5338C5-9DE0-8240-A39A-AB0A197D2EB7}"/>
              </a:ext>
            </a:extLst>
          </p:cNvPr>
          <p:cNvSpPr>
            <a:spLocks noGrp="1"/>
          </p:cNvSpPr>
          <p:nvPr>
            <p:ph type="sldNum" sz="quarter" idx="10"/>
          </p:nvPr>
        </p:nvSpPr>
        <p:spPr/>
        <p:txBody>
          <a:bodyPr/>
          <a:lstStyle/>
          <a:p>
            <a:pPr>
              <a:defRPr/>
            </a:pPr>
            <a:r>
              <a:rPr lang="en-GB">
                <a:latin typeface="Cera Pro" pitchFamily="2" charset="0"/>
              </a:rPr>
              <a:t>Page </a:t>
            </a:r>
            <a:fld id="{59C479F0-10A2-9F40-AAC5-129E45E74B8F}" type="slidenum">
              <a:rPr lang="en-GB" smtClean="0">
                <a:latin typeface="Cera Pro" pitchFamily="2" charset="0"/>
              </a:rPr>
              <a:pPr>
                <a:defRPr/>
              </a:pPr>
              <a:t>‹#›</a:t>
            </a:fld>
            <a:endParaRPr lang="en-GB">
              <a:latin typeface="Cera Pro" pitchFamily="2" charset="0"/>
            </a:endParaRPr>
          </a:p>
        </p:txBody>
      </p:sp>
      <p:sp>
        <p:nvSpPr>
          <p:cNvPr id="6" name="Content Placeholder 11">
            <a:extLst>
              <a:ext uri="{FF2B5EF4-FFF2-40B4-BE49-F238E27FC236}">
                <a16:creationId xmlns:a16="http://schemas.microsoft.com/office/drawing/2014/main" id="{F7F0B012-F34B-6B44-A838-7C64EA5066D2}"/>
              </a:ext>
            </a:extLst>
          </p:cNvPr>
          <p:cNvSpPr>
            <a:spLocks noGrp="1"/>
          </p:cNvSpPr>
          <p:nvPr>
            <p:ph sz="quarter" idx="21"/>
          </p:nvPr>
        </p:nvSpPr>
        <p:spPr>
          <a:xfrm>
            <a:off x="450000" y="1213338"/>
            <a:ext cx="1871170" cy="3466661"/>
          </a:xfrm>
        </p:spPr>
        <p:txBody>
          <a:bodyPr wrap="square" numCol="1">
            <a:normAutofit/>
          </a:bodyPr>
          <a:lstStyle>
            <a:lvl1pPr>
              <a:defRPr sz="1050" b="0" i="0"/>
            </a:lvl1pPr>
            <a:lvl2pPr>
              <a:defRPr sz="1050" b="0" i="0"/>
            </a:lvl2pPr>
            <a:lvl3pPr>
              <a:defRPr sz="1050" b="0" i="0"/>
            </a:lvl3pPr>
            <a:lvl4pPr>
              <a:defRPr sz="800" b="0" i="0"/>
            </a:lvl4pPr>
            <a:lvl5pPr>
              <a:defRPr sz="800" b="0" i="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Footer Placeholder 4">
            <a:extLst>
              <a:ext uri="{FF2B5EF4-FFF2-40B4-BE49-F238E27FC236}">
                <a16:creationId xmlns:a16="http://schemas.microsoft.com/office/drawing/2014/main" id="{C2AB565F-881A-C64E-8A91-2F5C73CF8553}"/>
              </a:ext>
            </a:extLst>
          </p:cNvPr>
          <p:cNvSpPr>
            <a:spLocks noGrp="1"/>
          </p:cNvSpPr>
          <p:nvPr>
            <p:ph type="ftr" sz="quarter" idx="22"/>
          </p:nvPr>
        </p:nvSpPr>
        <p:spPr/>
        <p:txBody>
          <a:bodyPr/>
          <a:lstStyle/>
          <a:p>
            <a:r>
              <a:rPr lang="en-US">
                <a:latin typeface="Cera Pro" pitchFamily="2" charset="0"/>
              </a:rPr>
              <a:t>©2020 The LEGO Group.</a:t>
            </a:r>
            <a:endParaRPr lang="en-GB">
              <a:latin typeface="Cera Pro" pitchFamily="2" charset="0"/>
            </a:endParaRPr>
          </a:p>
        </p:txBody>
      </p:sp>
    </p:spTree>
    <p:extLst>
      <p:ext uri="{BB962C8B-B14F-4D97-AF65-F5344CB8AC3E}">
        <p14:creationId xmlns:p14="http://schemas.microsoft.com/office/powerpoint/2010/main" val="1780534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mall Column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EDAEB-67B3-8143-8CB5-2E889BF3CD54}"/>
              </a:ext>
            </a:extLst>
          </p:cNvPr>
          <p:cNvSpPr>
            <a:spLocks noGrp="1"/>
          </p:cNvSpPr>
          <p:nvPr>
            <p:ph type="title"/>
          </p:nvPr>
        </p:nvSpPr>
        <p:spPr>
          <a:xfrm>
            <a:off x="443711" y="570158"/>
            <a:ext cx="3961021" cy="450000"/>
          </a:xfrm>
        </p:spPr>
        <p:txBody>
          <a:bodyPr/>
          <a:lstStyle>
            <a:lvl1pPr>
              <a:defRPr b="0" i="0"/>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FC5338C5-9DE0-8240-A39A-AB0A197D2EB7}"/>
              </a:ext>
            </a:extLst>
          </p:cNvPr>
          <p:cNvSpPr>
            <a:spLocks noGrp="1"/>
          </p:cNvSpPr>
          <p:nvPr>
            <p:ph type="sldNum" sz="quarter" idx="10"/>
          </p:nvPr>
        </p:nvSpPr>
        <p:spPr/>
        <p:txBody>
          <a:bodyPr/>
          <a:lstStyle/>
          <a:p>
            <a:pPr>
              <a:defRPr/>
            </a:pPr>
            <a:r>
              <a:rPr lang="en-GB">
                <a:latin typeface="Cera Pro" pitchFamily="2" charset="0"/>
              </a:rPr>
              <a:t>Page </a:t>
            </a:r>
            <a:fld id="{59C479F0-10A2-9F40-AAC5-129E45E74B8F}" type="slidenum">
              <a:rPr lang="en-GB" smtClean="0">
                <a:latin typeface="Cera Pro" pitchFamily="2" charset="0"/>
              </a:rPr>
              <a:pPr>
                <a:defRPr/>
              </a:pPr>
              <a:t>‹#›</a:t>
            </a:fld>
            <a:endParaRPr lang="en-GB">
              <a:latin typeface="Cera Pro" pitchFamily="2" charset="0"/>
            </a:endParaRPr>
          </a:p>
        </p:txBody>
      </p:sp>
      <p:sp>
        <p:nvSpPr>
          <p:cNvPr id="6" name="Content Placeholder 11">
            <a:extLst>
              <a:ext uri="{FF2B5EF4-FFF2-40B4-BE49-F238E27FC236}">
                <a16:creationId xmlns:a16="http://schemas.microsoft.com/office/drawing/2014/main" id="{F7F0B012-F34B-6B44-A838-7C64EA5066D2}"/>
              </a:ext>
            </a:extLst>
          </p:cNvPr>
          <p:cNvSpPr>
            <a:spLocks noGrp="1"/>
          </p:cNvSpPr>
          <p:nvPr>
            <p:ph sz="quarter" idx="21"/>
          </p:nvPr>
        </p:nvSpPr>
        <p:spPr>
          <a:xfrm>
            <a:off x="450000" y="1213338"/>
            <a:ext cx="1871170" cy="3466661"/>
          </a:xfrm>
        </p:spPr>
        <p:txBody>
          <a:bodyPr wrap="square" numCol="1">
            <a:normAutofit/>
          </a:bodyPr>
          <a:lstStyle>
            <a:lvl1pPr>
              <a:defRPr sz="1050" b="0" i="0"/>
            </a:lvl1pPr>
            <a:lvl2pPr>
              <a:defRPr sz="1050" b="0" i="0"/>
            </a:lvl2pPr>
            <a:lvl3pPr>
              <a:defRPr sz="1050" b="0" i="0"/>
            </a:lvl3pPr>
            <a:lvl4pPr>
              <a:defRPr sz="800" b="0" i="0"/>
            </a:lvl4pPr>
            <a:lvl5pPr>
              <a:defRPr sz="800" b="0" i="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Footer Placeholder 4">
            <a:extLst>
              <a:ext uri="{FF2B5EF4-FFF2-40B4-BE49-F238E27FC236}">
                <a16:creationId xmlns:a16="http://schemas.microsoft.com/office/drawing/2014/main" id="{C2AB565F-881A-C64E-8A91-2F5C73CF8553}"/>
              </a:ext>
            </a:extLst>
          </p:cNvPr>
          <p:cNvSpPr>
            <a:spLocks noGrp="1"/>
          </p:cNvSpPr>
          <p:nvPr>
            <p:ph type="ftr" sz="quarter" idx="22"/>
          </p:nvPr>
        </p:nvSpPr>
        <p:spPr/>
        <p:txBody>
          <a:bodyPr/>
          <a:lstStyle/>
          <a:p>
            <a:r>
              <a:rPr lang="en-US">
                <a:latin typeface="Cera Pro" pitchFamily="2" charset="0"/>
              </a:rPr>
              <a:t>©2020 The LEGO Group.</a:t>
            </a:r>
            <a:endParaRPr lang="en-GB">
              <a:latin typeface="Cera Pro" pitchFamily="2" charset="0"/>
            </a:endParaRPr>
          </a:p>
        </p:txBody>
      </p:sp>
      <p:sp>
        <p:nvSpPr>
          <p:cNvPr id="7" name="Picture Placeholder 7">
            <a:extLst>
              <a:ext uri="{FF2B5EF4-FFF2-40B4-BE49-F238E27FC236}">
                <a16:creationId xmlns:a16="http://schemas.microsoft.com/office/drawing/2014/main" id="{5BDCA44C-325D-084D-8139-3864363A2229}"/>
              </a:ext>
            </a:extLst>
          </p:cNvPr>
          <p:cNvSpPr>
            <a:spLocks noGrp="1"/>
          </p:cNvSpPr>
          <p:nvPr>
            <p:ph type="pic" sz="quarter" idx="23"/>
          </p:nvPr>
        </p:nvSpPr>
        <p:spPr>
          <a:xfrm>
            <a:off x="6861772" y="0"/>
            <a:ext cx="2286000" cy="2569464"/>
          </a:xfrm>
        </p:spPr>
        <p:txBody>
          <a:bodyPr anchor="ctr" anchorCtr="0"/>
          <a:lstStyle>
            <a:lvl1pPr marL="0" indent="0" algn="ctr">
              <a:buNone/>
              <a:defRPr/>
            </a:lvl1pPr>
          </a:lstStyle>
          <a:p>
            <a:endParaRPr lang="en-GB" noProof="0"/>
          </a:p>
        </p:txBody>
      </p:sp>
      <p:sp>
        <p:nvSpPr>
          <p:cNvPr id="8" name="Picture Placeholder 7">
            <a:extLst>
              <a:ext uri="{FF2B5EF4-FFF2-40B4-BE49-F238E27FC236}">
                <a16:creationId xmlns:a16="http://schemas.microsoft.com/office/drawing/2014/main" id="{B3A1C2D6-ED41-D948-A13B-20715A274CC6}"/>
              </a:ext>
            </a:extLst>
          </p:cNvPr>
          <p:cNvSpPr>
            <a:spLocks noGrp="1"/>
          </p:cNvSpPr>
          <p:nvPr>
            <p:ph type="pic" sz="quarter" idx="24"/>
          </p:nvPr>
        </p:nvSpPr>
        <p:spPr>
          <a:xfrm>
            <a:off x="6861772" y="2569464"/>
            <a:ext cx="2286000" cy="2569464"/>
          </a:xfrm>
        </p:spPr>
        <p:txBody>
          <a:bodyPr anchor="ctr" anchorCtr="0"/>
          <a:lstStyle>
            <a:lvl1pPr marL="0" indent="0" algn="ctr">
              <a:buNone/>
              <a:defRPr/>
            </a:lvl1pPr>
          </a:lstStyle>
          <a:p>
            <a:endParaRPr lang="en-GB" noProof="0"/>
          </a:p>
        </p:txBody>
      </p:sp>
      <p:sp>
        <p:nvSpPr>
          <p:cNvPr id="9" name="Picture Placeholder 7">
            <a:extLst>
              <a:ext uri="{FF2B5EF4-FFF2-40B4-BE49-F238E27FC236}">
                <a16:creationId xmlns:a16="http://schemas.microsoft.com/office/drawing/2014/main" id="{01A0A417-92D9-0D40-9F33-124A3E558ACC}"/>
              </a:ext>
            </a:extLst>
          </p:cNvPr>
          <p:cNvSpPr>
            <a:spLocks noGrp="1"/>
          </p:cNvSpPr>
          <p:nvPr>
            <p:ph type="pic" sz="quarter" idx="25"/>
          </p:nvPr>
        </p:nvSpPr>
        <p:spPr>
          <a:xfrm>
            <a:off x="4581000" y="0"/>
            <a:ext cx="2286000" cy="2569464"/>
          </a:xfrm>
        </p:spPr>
        <p:txBody>
          <a:bodyPr anchor="ctr" anchorCtr="0"/>
          <a:lstStyle>
            <a:lvl1pPr marL="0" indent="0" algn="ctr">
              <a:buNone/>
              <a:defRPr/>
            </a:lvl1pPr>
          </a:lstStyle>
          <a:p>
            <a:endParaRPr lang="en-GB" noProof="0"/>
          </a:p>
        </p:txBody>
      </p:sp>
      <p:sp>
        <p:nvSpPr>
          <p:cNvPr id="10" name="Picture Placeholder 7">
            <a:extLst>
              <a:ext uri="{FF2B5EF4-FFF2-40B4-BE49-F238E27FC236}">
                <a16:creationId xmlns:a16="http://schemas.microsoft.com/office/drawing/2014/main" id="{3ABC9B0C-A878-FC4C-A363-D681962D055D}"/>
              </a:ext>
            </a:extLst>
          </p:cNvPr>
          <p:cNvSpPr>
            <a:spLocks noGrp="1"/>
          </p:cNvSpPr>
          <p:nvPr>
            <p:ph type="pic" sz="quarter" idx="26"/>
          </p:nvPr>
        </p:nvSpPr>
        <p:spPr>
          <a:xfrm>
            <a:off x="4581000" y="2569464"/>
            <a:ext cx="2286000" cy="2569464"/>
          </a:xfrm>
        </p:spPr>
        <p:txBody>
          <a:bodyPr anchor="ctr" anchorCtr="0"/>
          <a:lstStyle>
            <a:lvl1pPr marL="0" indent="0" algn="ctr">
              <a:buNone/>
              <a:defRPr/>
            </a:lvl1pPr>
          </a:lstStyle>
          <a:p>
            <a:endParaRPr lang="en-GB" noProof="0"/>
          </a:p>
        </p:txBody>
      </p:sp>
    </p:spTree>
    <p:extLst>
      <p:ext uri="{BB962C8B-B14F-4D97-AF65-F5344CB8AC3E}">
        <p14:creationId xmlns:p14="http://schemas.microsoft.com/office/powerpoint/2010/main" val="940491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 Example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EDAEB-67B3-8143-8CB5-2E889BF3CD54}"/>
              </a:ext>
            </a:extLst>
          </p:cNvPr>
          <p:cNvSpPr>
            <a:spLocks noGrp="1"/>
          </p:cNvSpPr>
          <p:nvPr>
            <p:ph type="title"/>
          </p:nvPr>
        </p:nvSpPr>
        <p:spPr/>
        <p:txBody>
          <a:bodyPr/>
          <a:lstStyle>
            <a:lvl1pPr>
              <a:defRPr b="0" i="0"/>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FC5338C5-9DE0-8240-A39A-AB0A197D2EB7}"/>
              </a:ext>
            </a:extLst>
          </p:cNvPr>
          <p:cNvSpPr>
            <a:spLocks noGrp="1"/>
          </p:cNvSpPr>
          <p:nvPr>
            <p:ph type="sldNum" sz="quarter" idx="10"/>
          </p:nvPr>
        </p:nvSpPr>
        <p:spPr/>
        <p:txBody>
          <a:bodyPr/>
          <a:lstStyle/>
          <a:p>
            <a:pPr>
              <a:defRPr/>
            </a:pPr>
            <a:r>
              <a:rPr lang="en-GB">
                <a:latin typeface="Cera Pro" pitchFamily="2" charset="0"/>
              </a:rPr>
              <a:t>Page </a:t>
            </a:r>
            <a:fld id="{59C479F0-10A2-9F40-AAC5-129E45E74B8F}" type="slidenum">
              <a:rPr lang="en-GB" smtClean="0">
                <a:latin typeface="Cera Pro" pitchFamily="2" charset="0"/>
              </a:rPr>
              <a:pPr>
                <a:defRPr/>
              </a:pPr>
              <a:t>‹#›</a:t>
            </a:fld>
            <a:endParaRPr lang="en-GB">
              <a:latin typeface="Cera Pro" pitchFamily="2" charset="0"/>
            </a:endParaRPr>
          </a:p>
        </p:txBody>
      </p:sp>
      <p:sp>
        <p:nvSpPr>
          <p:cNvPr id="6" name="Content Placeholder 11">
            <a:extLst>
              <a:ext uri="{FF2B5EF4-FFF2-40B4-BE49-F238E27FC236}">
                <a16:creationId xmlns:a16="http://schemas.microsoft.com/office/drawing/2014/main" id="{F7F0B012-F34B-6B44-A838-7C64EA5066D2}"/>
              </a:ext>
            </a:extLst>
          </p:cNvPr>
          <p:cNvSpPr>
            <a:spLocks noGrp="1"/>
          </p:cNvSpPr>
          <p:nvPr>
            <p:ph sz="quarter" idx="21"/>
          </p:nvPr>
        </p:nvSpPr>
        <p:spPr>
          <a:xfrm>
            <a:off x="450000" y="1213338"/>
            <a:ext cx="1871170" cy="3466661"/>
          </a:xfrm>
        </p:spPr>
        <p:txBody>
          <a:bodyPr wrap="square" numCol="1">
            <a:normAutofit/>
          </a:bodyPr>
          <a:lstStyle>
            <a:lvl1pPr>
              <a:defRPr sz="1050" b="0" i="0"/>
            </a:lvl1pPr>
            <a:lvl2pPr>
              <a:defRPr sz="1050" b="0" i="0"/>
            </a:lvl2pPr>
            <a:lvl3pPr>
              <a:defRPr sz="1050" b="0" i="0"/>
            </a:lvl3pPr>
            <a:lvl4pPr>
              <a:defRPr sz="800" b="0" i="0"/>
            </a:lvl4pPr>
            <a:lvl5pPr>
              <a:defRPr sz="800" b="0" i="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 name="Picture Placeholder 8">
            <a:extLst>
              <a:ext uri="{FF2B5EF4-FFF2-40B4-BE49-F238E27FC236}">
                <a16:creationId xmlns:a16="http://schemas.microsoft.com/office/drawing/2014/main" id="{2B341BB0-C6D9-5442-88A8-627927E4A363}"/>
              </a:ext>
            </a:extLst>
          </p:cNvPr>
          <p:cNvSpPr>
            <a:spLocks noGrp="1"/>
          </p:cNvSpPr>
          <p:nvPr>
            <p:ph type="pic" sz="quarter" idx="23"/>
          </p:nvPr>
        </p:nvSpPr>
        <p:spPr>
          <a:xfrm>
            <a:off x="2463558" y="1213337"/>
            <a:ext cx="2881440" cy="2881440"/>
          </a:xfrm>
        </p:spPr>
        <p:txBody>
          <a:bodyPr/>
          <a:lstStyle>
            <a:lvl1pPr>
              <a:defRPr/>
            </a:lvl1pPr>
          </a:lstStyle>
          <a:p>
            <a:endParaRPr lang="en-GB"/>
          </a:p>
        </p:txBody>
      </p:sp>
      <p:sp>
        <p:nvSpPr>
          <p:cNvPr id="17" name="Text Placeholder 16">
            <a:extLst>
              <a:ext uri="{FF2B5EF4-FFF2-40B4-BE49-F238E27FC236}">
                <a16:creationId xmlns:a16="http://schemas.microsoft.com/office/drawing/2014/main" id="{083D35D3-B562-714C-9531-428350D59464}"/>
              </a:ext>
            </a:extLst>
          </p:cNvPr>
          <p:cNvSpPr>
            <a:spLocks noGrp="1"/>
          </p:cNvSpPr>
          <p:nvPr>
            <p:ph type="body" sz="quarter" idx="29" hasCustomPrompt="1"/>
          </p:nvPr>
        </p:nvSpPr>
        <p:spPr>
          <a:xfrm>
            <a:off x="2463558" y="4194927"/>
            <a:ext cx="2881440" cy="475643"/>
          </a:xfrm>
        </p:spPr>
        <p:txBody>
          <a:bodyPr>
            <a:normAutofit/>
          </a:bodyPr>
          <a:lstStyle>
            <a:lvl1pPr marL="0" indent="0">
              <a:buNone/>
              <a:defRPr sz="850"/>
            </a:lvl1pPr>
          </a:lstStyle>
          <a:p>
            <a:pPr lvl="0"/>
            <a:r>
              <a:rPr lang="en-US"/>
              <a:t>Description</a:t>
            </a:r>
            <a:endParaRPr lang="en-GB"/>
          </a:p>
        </p:txBody>
      </p:sp>
      <p:sp>
        <p:nvSpPr>
          <p:cNvPr id="12" name="Picture Placeholder 8">
            <a:extLst>
              <a:ext uri="{FF2B5EF4-FFF2-40B4-BE49-F238E27FC236}">
                <a16:creationId xmlns:a16="http://schemas.microsoft.com/office/drawing/2014/main" id="{CE117372-3214-564D-B8A5-360D77D82480}"/>
              </a:ext>
            </a:extLst>
          </p:cNvPr>
          <p:cNvSpPr>
            <a:spLocks noGrp="1"/>
          </p:cNvSpPr>
          <p:nvPr>
            <p:ph type="pic" sz="quarter" idx="30"/>
          </p:nvPr>
        </p:nvSpPr>
        <p:spPr>
          <a:xfrm>
            <a:off x="5530554" y="1213337"/>
            <a:ext cx="2881440" cy="2881440"/>
          </a:xfrm>
        </p:spPr>
        <p:txBody>
          <a:bodyPr/>
          <a:lstStyle>
            <a:lvl1pPr>
              <a:defRPr/>
            </a:lvl1pPr>
          </a:lstStyle>
          <a:p>
            <a:endParaRPr lang="en-GB"/>
          </a:p>
        </p:txBody>
      </p:sp>
      <p:sp>
        <p:nvSpPr>
          <p:cNvPr id="13" name="Text Placeholder 16">
            <a:extLst>
              <a:ext uri="{FF2B5EF4-FFF2-40B4-BE49-F238E27FC236}">
                <a16:creationId xmlns:a16="http://schemas.microsoft.com/office/drawing/2014/main" id="{1DE1AC13-ED9F-9C45-9DFD-85130A29A825}"/>
              </a:ext>
            </a:extLst>
          </p:cNvPr>
          <p:cNvSpPr>
            <a:spLocks noGrp="1"/>
          </p:cNvSpPr>
          <p:nvPr>
            <p:ph type="body" sz="quarter" idx="31" hasCustomPrompt="1"/>
          </p:nvPr>
        </p:nvSpPr>
        <p:spPr>
          <a:xfrm>
            <a:off x="5527269" y="4194927"/>
            <a:ext cx="2881440" cy="475643"/>
          </a:xfrm>
        </p:spPr>
        <p:txBody>
          <a:bodyPr>
            <a:normAutofit/>
          </a:bodyPr>
          <a:lstStyle>
            <a:lvl1pPr marL="0" indent="0">
              <a:buNone/>
              <a:defRPr sz="850"/>
            </a:lvl1pPr>
          </a:lstStyle>
          <a:p>
            <a:pPr lvl="0"/>
            <a:r>
              <a:rPr lang="en-US"/>
              <a:t>Description</a:t>
            </a:r>
            <a:endParaRPr lang="en-GB"/>
          </a:p>
        </p:txBody>
      </p:sp>
      <p:sp>
        <p:nvSpPr>
          <p:cNvPr id="5" name="Footer Placeholder 4">
            <a:extLst>
              <a:ext uri="{FF2B5EF4-FFF2-40B4-BE49-F238E27FC236}">
                <a16:creationId xmlns:a16="http://schemas.microsoft.com/office/drawing/2014/main" id="{0183E041-455A-0F48-B19A-6FBB44DEA075}"/>
              </a:ext>
            </a:extLst>
          </p:cNvPr>
          <p:cNvSpPr>
            <a:spLocks noGrp="1"/>
          </p:cNvSpPr>
          <p:nvPr>
            <p:ph type="ftr" sz="quarter" idx="32"/>
          </p:nvPr>
        </p:nvSpPr>
        <p:spPr/>
        <p:txBody>
          <a:bodyPr/>
          <a:lstStyle/>
          <a:p>
            <a:r>
              <a:rPr lang="en-US">
                <a:latin typeface="Cera Pro" pitchFamily="2" charset="0"/>
              </a:rPr>
              <a:t>©2020 The LEGO Group.</a:t>
            </a:r>
            <a:endParaRPr lang="en-GB">
              <a:latin typeface="Cera Pro" pitchFamily="2" charset="0"/>
            </a:endParaRPr>
          </a:p>
        </p:txBody>
      </p:sp>
    </p:spTree>
    <p:extLst>
      <p:ext uri="{BB962C8B-B14F-4D97-AF65-F5344CB8AC3E}">
        <p14:creationId xmlns:p14="http://schemas.microsoft.com/office/powerpoint/2010/main" val="216366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Column Example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EDAEB-67B3-8143-8CB5-2E889BF3CD54}"/>
              </a:ext>
            </a:extLst>
          </p:cNvPr>
          <p:cNvSpPr>
            <a:spLocks noGrp="1"/>
          </p:cNvSpPr>
          <p:nvPr>
            <p:ph type="title"/>
          </p:nvPr>
        </p:nvSpPr>
        <p:spPr/>
        <p:txBody>
          <a:bodyPr/>
          <a:lstStyle>
            <a:lvl1pPr>
              <a:defRPr b="0" i="0"/>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FC5338C5-9DE0-8240-A39A-AB0A197D2EB7}"/>
              </a:ext>
            </a:extLst>
          </p:cNvPr>
          <p:cNvSpPr>
            <a:spLocks noGrp="1"/>
          </p:cNvSpPr>
          <p:nvPr>
            <p:ph type="sldNum" sz="quarter" idx="10"/>
          </p:nvPr>
        </p:nvSpPr>
        <p:spPr/>
        <p:txBody>
          <a:bodyPr/>
          <a:lstStyle/>
          <a:p>
            <a:pPr>
              <a:defRPr/>
            </a:pPr>
            <a:r>
              <a:rPr lang="en-GB">
                <a:latin typeface="Cera Pro" pitchFamily="2" charset="0"/>
              </a:rPr>
              <a:t>Page </a:t>
            </a:r>
            <a:fld id="{59C479F0-10A2-9F40-AAC5-129E45E74B8F}" type="slidenum">
              <a:rPr lang="en-GB" smtClean="0">
                <a:latin typeface="Cera Pro" pitchFamily="2" charset="0"/>
              </a:rPr>
              <a:pPr>
                <a:defRPr/>
              </a:pPr>
              <a:t>‹#›</a:t>
            </a:fld>
            <a:endParaRPr lang="en-GB">
              <a:latin typeface="Cera Pro" pitchFamily="2" charset="0"/>
            </a:endParaRPr>
          </a:p>
        </p:txBody>
      </p:sp>
      <p:sp>
        <p:nvSpPr>
          <p:cNvPr id="6" name="Content Placeholder 11">
            <a:extLst>
              <a:ext uri="{FF2B5EF4-FFF2-40B4-BE49-F238E27FC236}">
                <a16:creationId xmlns:a16="http://schemas.microsoft.com/office/drawing/2014/main" id="{F7F0B012-F34B-6B44-A838-7C64EA5066D2}"/>
              </a:ext>
            </a:extLst>
          </p:cNvPr>
          <p:cNvSpPr>
            <a:spLocks noGrp="1"/>
          </p:cNvSpPr>
          <p:nvPr>
            <p:ph sz="quarter" idx="21"/>
          </p:nvPr>
        </p:nvSpPr>
        <p:spPr>
          <a:xfrm>
            <a:off x="450000" y="1213338"/>
            <a:ext cx="1871170" cy="3466661"/>
          </a:xfrm>
        </p:spPr>
        <p:txBody>
          <a:bodyPr wrap="square" numCol="1">
            <a:normAutofit/>
          </a:bodyPr>
          <a:lstStyle>
            <a:lvl1pPr>
              <a:defRPr sz="1050" b="0" i="0"/>
            </a:lvl1pPr>
            <a:lvl2pPr>
              <a:defRPr sz="1050" b="0" i="0"/>
            </a:lvl2pPr>
            <a:lvl3pPr>
              <a:defRPr sz="1050" b="0" i="0"/>
            </a:lvl3pPr>
            <a:lvl4pPr>
              <a:defRPr sz="800" b="0" i="0"/>
            </a:lvl4pPr>
            <a:lvl5pPr>
              <a:defRPr sz="800" b="0" i="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 name="Picture Placeholder 8">
            <a:extLst>
              <a:ext uri="{FF2B5EF4-FFF2-40B4-BE49-F238E27FC236}">
                <a16:creationId xmlns:a16="http://schemas.microsoft.com/office/drawing/2014/main" id="{2B341BB0-C6D9-5442-88A8-627927E4A363}"/>
              </a:ext>
            </a:extLst>
          </p:cNvPr>
          <p:cNvSpPr>
            <a:spLocks noGrp="1"/>
          </p:cNvSpPr>
          <p:nvPr>
            <p:ph type="pic" sz="quarter" idx="23"/>
          </p:nvPr>
        </p:nvSpPr>
        <p:spPr>
          <a:xfrm>
            <a:off x="2463558" y="1213337"/>
            <a:ext cx="1828800" cy="1828800"/>
          </a:xfrm>
        </p:spPr>
        <p:txBody>
          <a:bodyPr/>
          <a:lstStyle>
            <a:lvl1pPr>
              <a:defRPr/>
            </a:lvl1pPr>
          </a:lstStyle>
          <a:p>
            <a:endParaRPr lang="en-GB"/>
          </a:p>
        </p:txBody>
      </p:sp>
      <p:sp>
        <p:nvSpPr>
          <p:cNvPr id="17" name="Text Placeholder 16">
            <a:extLst>
              <a:ext uri="{FF2B5EF4-FFF2-40B4-BE49-F238E27FC236}">
                <a16:creationId xmlns:a16="http://schemas.microsoft.com/office/drawing/2014/main" id="{083D35D3-B562-714C-9531-428350D59464}"/>
              </a:ext>
            </a:extLst>
          </p:cNvPr>
          <p:cNvSpPr>
            <a:spLocks noGrp="1"/>
          </p:cNvSpPr>
          <p:nvPr>
            <p:ph type="body" sz="quarter" idx="29" hasCustomPrompt="1"/>
          </p:nvPr>
        </p:nvSpPr>
        <p:spPr>
          <a:xfrm>
            <a:off x="2463558" y="3168195"/>
            <a:ext cx="1828800" cy="761968"/>
          </a:xfrm>
        </p:spPr>
        <p:txBody>
          <a:bodyPr>
            <a:normAutofit/>
          </a:bodyPr>
          <a:lstStyle>
            <a:lvl1pPr marL="0" indent="0">
              <a:buNone/>
              <a:defRPr sz="850"/>
            </a:lvl1pPr>
          </a:lstStyle>
          <a:p>
            <a:pPr lvl="0"/>
            <a:r>
              <a:rPr lang="en-US"/>
              <a:t>Description</a:t>
            </a:r>
            <a:endParaRPr lang="en-GB"/>
          </a:p>
        </p:txBody>
      </p:sp>
      <p:sp>
        <p:nvSpPr>
          <p:cNvPr id="30" name="Picture Placeholder 8">
            <a:extLst>
              <a:ext uri="{FF2B5EF4-FFF2-40B4-BE49-F238E27FC236}">
                <a16:creationId xmlns:a16="http://schemas.microsoft.com/office/drawing/2014/main" id="{8F2B5C44-7725-8444-BE74-7D1EE2D7BDF4}"/>
              </a:ext>
            </a:extLst>
          </p:cNvPr>
          <p:cNvSpPr>
            <a:spLocks noGrp="1"/>
          </p:cNvSpPr>
          <p:nvPr>
            <p:ph type="pic" sz="quarter" idx="30"/>
          </p:nvPr>
        </p:nvSpPr>
        <p:spPr>
          <a:xfrm>
            <a:off x="4523376" y="1213337"/>
            <a:ext cx="1828800" cy="1828800"/>
          </a:xfrm>
        </p:spPr>
        <p:txBody>
          <a:bodyPr/>
          <a:lstStyle>
            <a:lvl1pPr>
              <a:defRPr/>
            </a:lvl1pPr>
          </a:lstStyle>
          <a:p>
            <a:endParaRPr lang="en-GB"/>
          </a:p>
        </p:txBody>
      </p:sp>
      <p:sp>
        <p:nvSpPr>
          <p:cNvPr id="31" name="Picture Placeholder 8">
            <a:extLst>
              <a:ext uri="{FF2B5EF4-FFF2-40B4-BE49-F238E27FC236}">
                <a16:creationId xmlns:a16="http://schemas.microsoft.com/office/drawing/2014/main" id="{D01492EA-8303-7943-B93F-139ADCB67AA8}"/>
              </a:ext>
            </a:extLst>
          </p:cNvPr>
          <p:cNvSpPr>
            <a:spLocks noGrp="1"/>
          </p:cNvSpPr>
          <p:nvPr>
            <p:ph type="pic" sz="quarter" idx="31"/>
          </p:nvPr>
        </p:nvSpPr>
        <p:spPr>
          <a:xfrm>
            <a:off x="6583194" y="1213337"/>
            <a:ext cx="1828800" cy="1828800"/>
          </a:xfrm>
        </p:spPr>
        <p:txBody>
          <a:bodyPr/>
          <a:lstStyle>
            <a:lvl1pPr>
              <a:defRPr/>
            </a:lvl1pPr>
          </a:lstStyle>
          <a:p>
            <a:endParaRPr lang="en-GB"/>
          </a:p>
        </p:txBody>
      </p:sp>
      <p:sp>
        <p:nvSpPr>
          <p:cNvPr id="32" name="Text Placeholder 16">
            <a:extLst>
              <a:ext uri="{FF2B5EF4-FFF2-40B4-BE49-F238E27FC236}">
                <a16:creationId xmlns:a16="http://schemas.microsoft.com/office/drawing/2014/main" id="{7476A8CD-50DF-9640-9709-2C1BD84812CD}"/>
              </a:ext>
            </a:extLst>
          </p:cNvPr>
          <p:cNvSpPr>
            <a:spLocks noGrp="1"/>
          </p:cNvSpPr>
          <p:nvPr>
            <p:ph type="body" sz="quarter" idx="32" hasCustomPrompt="1"/>
          </p:nvPr>
        </p:nvSpPr>
        <p:spPr>
          <a:xfrm>
            <a:off x="4523376" y="3168195"/>
            <a:ext cx="1828800" cy="761968"/>
          </a:xfrm>
        </p:spPr>
        <p:txBody>
          <a:bodyPr>
            <a:normAutofit/>
          </a:bodyPr>
          <a:lstStyle>
            <a:lvl1pPr marL="0" indent="0">
              <a:buNone/>
              <a:defRPr sz="850"/>
            </a:lvl1pPr>
          </a:lstStyle>
          <a:p>
            <a:pPr lvl="0"/>
            <a:r>
              <a:rPr lang="en-US"/>
              <a:t>Description</a:t>
            </a:r>
            <a:endParaRPr lang="en-GB"/>
          </a:p>
        </p:txBody>
      </p:sp>
      <p:sp>
        <p:nvSpPr>
          <p:cNvPr id="33" name="Text Placeholder 16">
            <a:extLst>
              <a:ext uri="{FF2B5EF4-FFF2-40B4-BE49-F238E27FC236}">
                <a16:creationId xmlns:a16="http://schemas.microsoft.com/office/drawing/2014/main" id="{13BFA433-2999-4444-882C-91DDA498EED0}"/>
              </a:ext>
            </a:extLst>
          </p:cNvPr>
          <p:cNvSpPr>
            <a:spLocks noGrp="1"/>
          </p:cNvSpPr>
          <p:nvPr>
            <p:ph type="body" sz="quarter" idx="33" hasCustomPrompt="1"/>
          </p:nvPr>
        </p:nvSpPr>
        <p:spPr>
          <a:xfrm>
            <a:off x="6583194" y="3168195"/>
            <a:ext cx="1828800" cy="761968"/>
          </a:xfrm>
        </p:spPr>
        <p:txBody>
          <a:bodyPr>
            <a:normAutofit/>
          </a:bodyPr>
          <a:lstStyle>
            <a:lvl1pPr marL="0" indent="0">
              <a:buNone/>
              <a:defRPr sz="850"/>
            </a:lvl1pPr>
          </a:lstStyle>
          <a:p>
            <a:pPr lvl="0"/>
            <a:r>
              <a:rPr lang="en-US"/>
              <a:t>Description</a:t>
            </a:r>
            <a:endParaRPr lang="en-GB"/>
          </a:p>
        </p:txBody>
      </p:sp>
      <p:sp>
        <p:nvSpPr>
          <p:cNvPr id="5" name="Footer Placeholder 4">
            <a:extLst>
              <a:ext uri="{FF2B5EF4-FFF2-40B4-BE49-F238E27FC236}">
                <a16:creationId xmlns:a16="http://schemas.microsoft.com/office/drawing/2014/main" id="{F94A273A-F565-334B-9C12-05D91A191D6F}"/>
              </a:ext>
            </a:extLst>
          </p:cNvPr>
          <p:cNvSpPr>
            <a:spLocks noGrp="1"/>
          </p:cNvSpPr>
          <p:nvPr>
            <p:ph type="ftr" sz="quarter" idx="34"/>
          </p:nvPr>
        </p:nvSpPr>
        <p:spPr/>
        <p:txBody>
          <a:bodyPr/>
          <a:lstStyle/>
          <a:p>
            <a:r>
              <a:rPr lang="en-US">
                <a:latin typeface="Cera Pro" pitchFamily="2" charset="0"/>
              </a:rPr>
              <a:t>©2020 The LEGO Group.</a:t>
            </a:r>
            <a:endParaRPr lang="en-GB">
              <a:latin typeface="Cera Pro" pitchFamily="2" charset="0"/>
            </a:endParaRPr>
          </a:p>
        </p:txBody>
      </p:sp>
    </p:spTree>
    <p:extLst>
      <p:ext uri="{BB962C8B-B14F-4D97-AF65-F5344CB8AC3E}">
        <p14:creationId xmlns:p14="http://schemas.microsoft.com/office/powerpoint/2010/main" val="3610514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 Example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EDAEB-67B3-8143-8CB5-2E889BF3CD54}"/>
              </a:ext>
            </a:extLst>
          </p:cNvPr>
          <p:cNvSpPr>
            <a:spLocks noGrp="1"/>
          </p:cNvSpPr>
          <p:nvPr>
            <p:ph type="title"/>
          </p:nvPr>
        </p:nvSpPr>
        <p:spPr/>
        <p:txBody>
          <a:bodyPr/>
          <a:lstStyle>
            <a:lvl1pPr>
              <a:defRPr b="0" i="0"/>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FC5338C5-9DE0-8240-A39A-AB0A197D2EB7}"/>
              </a:ext>
            </a:extLst>
          </p:cNvPr>
          <p:cNvSpPr>
            <a:spLocks noGrp="1"/>
          </p:cNvSpPr>
          <p:nvPr>
            <p:ph type="sldNum" sz="quarter" idx="10"/>
          </p:nvPr>
        </p:nvSpPr>
        <p:spPr/>
        <p:txBody>
          <a:bodyPr/>
          <a:lstStyle/>
          <a:p>
            <a:pPr>
              <a:defRPr/>
            </a:pPr>
            <a:r>
              <a:rPr lang="en-GB">
                <a:latin typeface="Cera Pro" pitchFamily="2" charset="0"/>
              </a:rPr>
              <a:t>Page </a:t>
            </a:r>
            <a:fld id="{59C479F0-10A2-9F40-AAC5-129E45E74B8F}" type="slidenum">
              <a:rPr lang="en-GB" smtClean="0">
                <a:latin typeface="Cera Pro" pitchFamily="2" charset="0"/>
              </a:rPr>
              <a:pPr>
                <a:defRPr/>
              </a:pPr>
              <a:t>‹#›</a:t>
            </a:fld>
            <a:endParaRPr lang="en-GB">
              <a:latin typeface="Cera Pro" pitchFamily="2" charset="0"/>
            </a:endParaRPr>
          </a:p>
        </p:txBody>
      </p:sp>
      <p:sp>
        <p:nvSpPr>
          <p:cNvPr id="6" name="Content Placeholder 11">
            <a:extLst>
              <a:ext uri="{FF2B5EF4-FFF2-40B4-BE49-F238E27FC236}">
                <a16:creationId xmlns:a16="http://schemas.microsoft.com/office/drawing/2014/main" id="{F7F0B012-F34B-6B44-A838-7C64EA5066D2}"/>
              </a:ext>
            </a:extLst>
          </p:cNvPr>
          <p:cNvSpPr>
            <a:spLocks noGrp="1"/>
          </p:cNvSpPr>
          <p:nvPr>
            <p:ph sz="quarter" idx="21"/>
          </p:nvPr>
        </p:nvSpPr>
        <p:spPr>
          <a:xfrm>
            <a:off x="450000" y="1213338"/>
            <a:ext cx="1871170" cy="3466661"/>
          </a:xfrm>
        </p:spPr>
        <p:txBody>
          <a:bodyPr wrap="square" numCol="1">
            <a:normAutofit/>
          </a:bodyPr>
          <a:lstStyle>
            <a:lvl1pPr>
              <a:defRPr sz="1050" b="0" i="0"/>
            </a:lvl1pPr>
            <a:lvl2pPr>
              <a:defRPr sz="1050" b="0" i="0"/>
            </a:lvl2pPr>
            <a:lvl3pPr>
              <a:defRPr sz="1050" b="0" i="0"/>
            </a:lvl3pPr>
            <a:lvl4pPr>
              <a:defRPr sz="800" b="0" i="0"/>
            </a:lvl4pPr>
            <a:lvl5pPr>
              <a:defRPr sz="800" b="0" i="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 name="Picture Placeholder 8">
            <a:extLst>
              <a:ext uri="{FF2B5EF4-FFF2-40B4-BE49-F238E27FC236}">
                <a16:creationId xmlns:a16="http://schemas.microsoft.com/office/drawing/2014/main" id="{2B341BB0-C6D9-5442-88A8-627927E4A363}"/>
              </a:ext>
            </a:extLst>
          </p:cNvPr>
          <p:cNvSpPr>
            <a:spLocks noGrp="1"/>
          </p:cNvSpPr>
          <p:nvPr>
            <p:ph type="pic" sz="quarter" idx="23"/>
          </p:nvPr>
        </p:nvSpPr>
        <p:spPr>
          <a:xfrm>
            <a:off x="2463558" y="1213337"/>
            <a:ext cx="1371600" cy="1371600"/>
          </a:xfrm>
        </p:spPr>
        <p:txBody>
          <a:bodyPr/>
          <a:lstStyle>
            <a:lvl1pPr>
              <a:defRPr/>
            </a:lvl1pPr>
          </a:lstStyle>
          <a:p>
            <a:endParaRPr lang="en-GB"/>
          </a:p>
        </p:txBody>
      </p:sp>
      <p:sp>
        <p:nvSpPr>
          <p:cNvPr id="11" name="Picture Placeholder 8">
            <a:extLst>
              <a:ext uri="{FF2B5EF4-FFF2-40B4-BE49-F238E27FC236}">
                <a16:creationId xmlns:a16="http://schemas.microsoft.com/office/drawing/2014/main" id="{869D0E14-5537-754B-8564-978DE55BFAD1}"/>
              </a:ext>
            </a:extLst>
          </p:cNvPr>
          <p:cNvSpPr>
            <a:spLocks noGrp="1"/>
          </p:cNvSpPr>
          <p:nvPr>
            <p:ph type="pic" sz="quarter" idx="25"/>
          </p:nvPr>
        </p:nvSpPr>
        <p:spPr>
          <a:xfrm>
            <a:off x="3994982" y="1213337"/>
            <a:ext cx="1371600" cy="1371600"/>
          </a:xfrm>
        </p:spPr>
        <p:txBody>
          <a:bodyPr/>
          <a:lstStyle>
            <a:lvl1pPr>
              <a:defRPr/>
            </a:lvl1pPr>
          </a:lstStyle>
          <a:p>
            <a:endParaRPr lang="en-GB"/>
          </a:p>
        </p:txBody>
      </p:sp>
      <p:sp>
        <p:nvSpPr>
          <p:cNvPr id="13" name="Picture Placeholder 8">
            <a:extLst>
              <a:ext uri="{FF2B5EF4-FFF2-40B4-BE49-F238E27FC236}">
                <a16:creationId xmlns:a16="http://schemas.microsoft.com/office/drawing/2014/main" id="{4037FCFB-13BF-7A47-876D-525CAF3551B7}"/>
              </a:ext>
            </a:extLst>
          </p:cNvPr>
          <p:cNvSpPr>
            <a:spLocks noGrp="1"/>
          </p:cNvSpPr>
          <p:nvPr>
            <p:ph type="pic" sz="quarter" idx="27"/>
          </p:nvPr>
        </p:nvSpPr>
        <p:spPr>
          <a:xfrm>
            <a:off x="5526406" y="1213337"/>
            <a:ext cx="1371600" cy="1371600"/>
          </a:xfrm>
        </p:spPr>
        <p:txBody>
          <a:bodyPr/>
          <a:lstStyle>
            <a:lvl1pPr>
              <a:defRPr/>
            </a:lvl1pPr>
          </a:lstStyle>
          <a:p>
            <a:endParaRPr lang="en-GB"/>
          </a:p>
        </p:txBody>
      </p:sp>
      <p:sp>
        <p:nvSpPr>
          <p:cNvPr id="15" name="Picture Placeholder 8">
            <a:extLst>
              <a:ext uri="{FF2B5EF4-FFF2-40B4-BE49-F238E27FC236}">
                <a16:creationId xmlns:a16="http://schemas.microsoft.com/office/drawing/2014/main" id="{127A88F6-2C45-C24D-AD99-8547D8F92E11}"/>
              </a:ext>
            </a:extLst>
          </p:cNvPr>
          <p:cNvSpPr>
            <a:spLocks noGrp="1"/>
          </p:cNvSpPr>
          <p:nvPr>
            <p:ph type="pic" sz="quarter" idx="28"/>
          </p:nvPr>
        </p:nvSpPr>
        <p:spPr>
          <a:xfrm>
            <a:off x="7040394" y="1222764"/>
            <a:ext cx="1371600" cy="1371600"/>
          </a:xfrm>
        </p:spPr>
        <p:txBody>
          <a:bodyPr/>
          <a:lstStyle>
            <a:lvl1pPr>
              <a:defRPr/>
            </a:lvl1pPr>
          </a:lstStyle>
          <a:p>
            <a:endParaRPr lang="en-GB"/>
          </a:p>
        </p:txBody>
      </p:sp>
      <p:sp>
        <p:nvSpPr>
          <p:cNvPr id="17" name="Text Placeholder 16">
            <a:extLst>
              <a:ext uri="{FF2B5EF4-FFF2-40B4-BE49-F238E27FC236}">
                <a16:creationId xmlns:a16="http://schemas.microsoft.com/office/drawing/2014/main" id="{083D35D3-B562-714C-9531-428350D59464}"/>
              </a:ext>
            </a:extLst>
          </p:cNvPr>
          <p:cNvSpPr>
            <a:spLocks noGrp="1"/>
          </p:cNvSpPr>
          <p:nvPr>
            <p:ph type="body" sz="quarter" idx="29" hasCustomPrompt="1"/>
          </p:nvPr>
        </p:nvSpPr>
        <p:spPr>
          <a:xfrm>
            <a:off x="2463800" y="2678816"/>
            <a:ext cx="1371600" cy="281200"/>
          </a:xfrm>
        </p:spPr>
        <p:txBody>
          <a:bodyPr>
            <a:normAutofit/>
          </a:bodyPr>
          <a:lstStyle>
            <a:lvl1pPr marL="0" indent="0">
              <a:buNone/>
              <a:defRPr sz="850"/>
            </a:lvl1pPr>
          </a:lstStyle>
          <a:p>
            <a:pPr lvl="0"/>
            <a:r>
              <a:rPr lang="en-US"/>
              <a:t>Description</a:t>
            </a:r>
            <a:endParaRPr lang="en-GB"/>
          </a:p>
        </p:txBody>
      </p:sp>
      <p:sp>
        <p:nvSpPr>
          <p:cNvPr id="19" name="Text Placeholder 16">
            <a:extLst>
              <a:ext uri="{FF2B5EF4-FFF2-40B4-BE49-F238E27FC236}">
                <a16:creationId xmlns:a16="http://schemas.microsoft.com/office/drawing/2014/main" id="{95E3BCC7-65D4-4446-96F5-5B716159D327}"/>
              </a:ext>
            </a:extLst>
          </p:cNvPr>
          <p:cNvSpPr>
            <a:spLocks noGrp="1"/>
          </p:cNvSpPr>
          <p:nvPr>
            <p:ph type="body" sz="quarter" idx="30" hasCustomPrompt="1"/>
          </p:nvPr>
        </p:nvSpPr>
        <p:spPr>
          <a:xfrm>
            <a:off x="7040394" y="2678816"/>
            <a:ext cx="1371600" cy="281200"/>
          </a:xfrm>
        </p:spPr>
        <p:txBody>
          <a:bodyPr>
            <a:normAutofit/>
          </a:bodyPr>
          <a:lstStyle>
            <a:lvl1pPr marL="0" indent="0">
              <a:buNone/>
              <a:defRPr sz="850"/>
            </a:lvl1pPr>
          </a:lstStyle>
          <a:p>
            <a:pPr lvl="0"/>
            <a:r>
              <a:rPr lang="en-US"/>
              <a:t>Description</a:t>
            </a:r>
            <a:endParaRPr lang="en-GB"/>
          </a:p>
        </p:txBody>
      </p:sp>
      <p:sp>
        <p:nvSpPr>
          <p:cNvPr id="20" name="Text Placeholder 16">
            <a:extLst>
              <a:ext uri="{FF2B5EF4-FFF2-40B4-BE49-F238E27FC236}">
                <a16:creationId xmlns:a16="http://schemas.microsoft.com/office/drawing/2014/main" id="{BF4FC4BF-65BC-334D-B9B6-AB6C89E599DD}"/>
              </a:ext>
            </a:extLst>
          </p:cNvPr>
          <p:cNvSpPr>
            <a:spLocks noGrp="1"/>
          </p:cNvSpPr>
          <p:nvPr>
            <p:ph type="body" sz="quarter" idx="31" hasCustomPrompt="1"/>
          </p:nvPr>
        </p:nvSpPr>
        <p:spPr>
          <a:xfrm>
            <a:off x="5514862" y="2678816"/>
            <a:ext cx="1371600" cy="281200"/>
          </a:xfrm>
        </p:spPr>
        <p:txBody>
          <a:bodyPr>
            <a:normAutofit/>
          </a:bodyPr>
          <a:lstStyle>
            <a:lvl1pPr marL="0" indent="0">
              <a:buNone/>
              <a:defRPr sz="850"/>
            </a:lvl1pPr>
          </a:lstStyle>
          <a:p>
            <a:pPr lvl="0"/>
            <a:r>
              <a:rPr lang="en-US"/>
              <a:t>Description</a:t>
            </a:r>
            <a:endParaRPr lang="en-GB"/>
          </a:p>
        </p:txBody>
      </p:sp>
      <p:sp>
        <p:nvSpPr>
          <p:cNvPr id="21" name="Text Placeholder 16">
            <a:extLst>
              <a:ext uri="{FF2B5EF4-FFF2-40B4-BE49-F238E27FC236}">
                <a16:creationId xmlns:a16="http://schemas.microsoft.com/office/drawing/2014/main" id="{5A7229A7-7133-B64D-987E-3E148369BBF1}"/>
              </a:ext>
            </a:extLst>
          </p:cNvPr>
          <p:cNvSpPr>
            <a:spLocks noGrp="1"/>
          </p:cNvSpPr>
          <p:nvPr>
            <p:ph type="body" sz="quarter" idx="32" hasCustomPrompt="1"/>
          </p:nvPr>
        </p:nvSpPr>
        <p:spPr>
          <a:xfrm>
            <a:off x="3989331" y="2678816"/>
            <a:ext cx="1371600" cy="281200"/>
          </a:xfrm>
        </p:spPr>
        <p:txBody>
          <a:bodyPr>
            <a:normAutofit/>
          </a:bodyPr>
          <a:lstStyle>
            <a:lvl1pPr marL="0" indent="0">
              <a:buNone/>
              <a:defRPr sz="850"/>
            </a:lvl1pPr>
          </a:lstStyle>
          <a:p>
            <a:pPr lvl="0"/>
            <a:r>
              <a:rPr lang="en-US"/>
              <a:t>Description</a:t>
            </a:r>
            <a:endParaRPr lang="en-GB"/>
          </a:p>
        </p:txBody>
      </p:sp>
      <p:sp>
        <p:nvSpPr>
          <p:cNvPr id="14" name="Picture Placeholder 8">
            <a:extLst>
              <a:ext uri="{FF2B5EF4-FFF2-40B4-BE49-F238E27FC236}">
                <a16:creationId xmlns:a16="http://schemas.microsoft.com/office/drawing/2014/main" id="{7274B038-9C27-7D44-B4B7-FA9AC224CF31}"/>
              </a:ext>
            </a:extLst>
          </p:cNvPr>
          <p:cNvSpPr>
            <a:spLocks noGrp="1"/>
          </p:cNvSpPr>
          <p:nvPr>
            <p:ph type="pic" sz="quarter" idx="33"/>
          </p:nvPr>
        </p:nvSpPr>
        <p:spPr>
          <a:xfrm>
            <a:off x="2463558" y="3044468"/>
            <a:ext cx="1371600" cy="1371600"/>
          </a:xfrm>
        </p:spPr>
        <p:txBody>
          <a:bodyPr/>
          <a:lstStyle>
            <a:lvl1pPr>
              <a:defRPr/>
            </a:lvl1pPr>
          </a:lstStyle>
          <a:p>
            <a:endParaRPr lang="en-GB"/>
          </a:p>
        </p:txBody>
      </p:sp>
      <p:sp>
        <p:nvSpPr>
          <p:cNvPr id="16" name="Picture Placeholder 8">
            <a:extLst>
              <a:ext uri="{FF2B5EF4-FFF2-40B4-BE49-F238E27FC236}">
                <a16:creationId xmlns:a16="http://schemas.microsoft.com/office/drawing/2014/main" id="{0F458454-0224-C04E-992D-5016AB19805D}"/>
              </a:ext>
            </a:extLst>
          </p:cNvPr>
          <p:cNvSpPr>
            <a:spLocks noGrp="1"/>
          </p:cNvSpPr>
          <p:nvPr>
            <p:ph type="pic" sz="quarter" idx="34"/>
          </p:nvPr>
        </p:nvSpPr>
        <p:spPr>
          <a:xfrm>
            <a:off x="3994982" y="3044468"/>
            <a:ext cx="1371600" cy="1371600"/>
          </a:xfrm>
        </p:spPr>
        <p:txBody>
          <a:bodyPr/>
          <a:lstStyle>
            <a:lvl1pPr>
              <a:defRPr/>
            </a:lvl1pPr>
          </a:lstStyle>
          <a:p>
            <a:endParaRPr lang="en-GB"/>
          </a:p>
        </p:txBody>
      </p:sp>
      <p:sp>
        <p:nvSpPr>
          <p:cNvPr id="18" name="Picture Placeholder 8">
            <a:extLst>
              <a:ext uri="{FF2B5EF4-FFF2-40B4-BE49-F238E27FC236}">
                <a16:creationId xmlns:a16="http://schemas.microsoft.com/office/drawing/2014/main" id="{4765A914-637A-4E40-97BC-77334C772E24}"/>
              </a:ext>
            </a:extLst>
          </p:cNvPr>
          <p:cNvSpPr>
            <a:spLocks noGrp="1"/>
          </p:cNvSpPr>
          <p:nvPr>
            <p:ph type="pic" sz="quarter" idx="35"/>
          </p:nvPr>
        </p:nvSpPr>
        <p:spPr>
          <a:xfrm>
            <a:off x="5526406" y="3044468"/>
            <a:ext cx="1371600" cy="1371600"/>
          </a:xfrm>
        </p:spPr>
        <p:txBody>
          <a:bodyPr/>
          <a:lstStyle>
            <a:lvl1pPr>
              <a:defRPr/>
            </a:lvl1pPr>
          </a:lstStyle>
          <a:p>
            <a:endParaRPr lang="en-GB"/>
          </a:p>
        </p:txBody>
      </p:sp>
      <p:sp>
        <p:nvSpPr>
          <p:cNvPr id="22" name="Picture Placeholder 8">
            <a:extLst>
              <a:ext uri="{FF2B5EF4-FFF2-40B4-BE49-F238E27FC236}">
                <a16:creationId xmlns:a16="http://schemas.microsoft.com/office/drawing/2014/main" id="{FA3FFBDA-A205-8948-B084-FDDF7700396C}"/>
              </a:ext>
            </a:extLst>
          </p:cNvPr>
          <p:cNvSpPr>
            <a:spLocks noGrp="1"/>
          </p:cNvSpPr>
          <p:nvPr>
            <p:ph type="pic" sz="quarter" idx="36"/>
          </p:nvPr>
        </p:nvSpPr>
        <p:spPr>
          <a:xfrm>
            <a:off x="7040394" y="3053895"/>
            <a:ext cx="1371600" cy="1371600"/>
          </a:xfrm>
        </p:spPr>
        <p:txBody>
          <a:bodyPr/>
          <a:lstStyle>
            <a:lvl1pPr>
              <a:defRPr/>
            </a:lvl1pPr>
          </a:lstStyle>
          <a:p>
            <a:endParaRPr lang="en-GB"/>
          </a:p>
        </p:txBody>
      </p:sp>
      <p:sp>
        <p:nvSpPr>
          <p:cNvPr id="23" name="Text Placeholder 16">
            <a:extLst>
              <a:ext uri="{FF2B5EF4-FFF2-40B4-BE49-F238E27FC236}">
                <a16:creationId xmlns:a16="http://schemas.microsoft.com/office/drawing/2014/main" id="{25163C65-9BA9-144F-A774-92BAB16FAC8A}"/>
              </a:ext>
            </a:extLst>
          </p:cNvPr>
          <p:cNvSpPr>
            <a:spLocks noGrp="1"/>
          </p:cNvSpPr>
          <p:nvPr>
            <p:ph type="body" sz="quarter" idx="37" hasCustomPrompt="1"/>
          </p:nvPr>
        </p:nvSpPr>
        <p:spPr>
          <a:xfrm>
            <a:off x="2463800" y="4509947"/>
            <a:ext cx="1371600" cy="281200"/>
          </a:xfrm>
        </p:spPr>
        <p:txBody>
          <a:bodyPr>
            <a:normAutofit/>
          </a:bodyPr>
          <a:lstStyle>
            <a:lvl1pPr marL="0" indent="0">
              <a:buNone/>
              <a:defRPr sz="850"/>
            </a:lvl1pPr>
          </a:lstStyle>
          <a:p>
            <a:pPr lvl="0"/>
            <a:r>
              <a:rPr lang="en-US"/>
              <a:t>Description</a:t>
            </a:r>
            <a:endParaRPr lang="en-GB"/>
          </a:p>
        </p:txBody>
      </p:sp>
      <p:sp>
        <p:nvSpPr>
          <p:cNvPr id="24" name="Text Placeholder 16">
            <a:extLst>
              <a:ext uri="{FF2B5EF4-FFF2-40B4-BE49-F238E27FC236}">
                <a16:creationId xmlns:a16="http://schemas.microsoft.com/office/drawing/2014/main" id="{A7D04AE4-C43D-9740-88D3-4C09C67231B2}"/>
              </a:ext>
            </a:extLst>
          </p:cNvPr>
          <p:cNvSpPr>
            <a:spLocks noGrp="1"/>
          </p:cNvSpPr>
          <p:nvPr>
            <p:ph type="body" sz="quarter" idx="38" hasCustomPrompt="1"/>
          </p:nvPr>
        </p:nvSpPr>
        <p:spPr>
          <a:xfrm>
            <a:off x="7040394" y="4509947"/>
            <a:ext cx="1371600" cy="281200"/>
          </a:xfrm>
        </p:spPr>
        <p:txBody>
          <a:bodyPr>
            <a:normAutofit/>
          </a:bodyPr>
          <a:lstStyle>
            <a:lvl1pPr marL="0" indent="0">
              <a:buNone/>
              <a:defRPr sz="850"/>
            </a:lvl1pPr>
          </a:lstStyle>
          <a:p>
            <a:pPr lvl="0"/>
            <a:r>
              <a:rPr lang="en-US"/>
              <a:t>Description</a:t>
            </a:r>
            <a:endParaRPr lang="en-GB"/>
          </a:p>
        </p:txBody>
      </p:sp>
      <p:sp>
        <p:nvSpPr>
          <p:cNvPr id="25" name="Text Placeholder 16">
            <a:extLst>
              <a:ext uri="{FF2B5EF4-FFF2-40B4-BE49-F238E27FC236}">
                <a16:creationId xmlns:a16="http://schemas.microsoft.com/office/drawing/2014/main" id="{F3B52B26-E344-BC46-AFB4-EEC527CE1B36}"/>
              </a:ext>
            </a:extLst>
          </p:cNvPr>
          <p:cNvSpPr>
            <a:spLocks noGrp="1"/>
          </p:cNvSpPr>
          <p:nvPr>
            <p:ph type="body" sz="quarter" idx="39" hasCustomPrompt="1"/>
          </p:nvPr>
        </p:nvSpPr>
        <p:spPr>
          <a:xfrm>
            <a:off x="5514862" y="4509947"/>
            <a:ext cx="1371600" cy="281200"/>
          </a:xfrm>
        </p:spPr>
        <p:txBody>
          <a:bodyPr>
            <a:normAutofit/>
          </a:bodyPr>
          <a:lstStyle>
            <a:lvl1pPr marL="0" indent="0">
              <a:buNone/>
              <a:defRPr sz="850"/>
            </a:lvl1pPr>
          </a:lstStyle>
          <a:p>
            <a:pPr lvl="0"/>
            <a:r>
              <a:rPr lang="en-US"/>
              <a:t>Description</a:t>
            </a:r>
            <a:endParaRPr lang="en-GB"/>
          </a:p>
        </p:txBody>
      </p:sp>
      <p:sp>
        <p:nvSpPr>
          <p:cNvPr id="26" name="Text Placeholder 16">
            <a:extLst>
              <a:ext uri="{FF2B5EF4-FFF2-40B4-BE49-F238E27FC236}">
                <a16:creationId xmlns:a16="http://schemas.microsoft.com/office/drawing/2014/main" id="{406670B3-E9E0-8E45-940D-2CD8BE566AE4}"/>
              </a:ext>
            </a:extLst>
          </p:cNvPr>
          <p:cNvSpPr>
            <a:spLocks noGrp="1"/>
          </p:cNvSpPr>
          <p:nvPr>
            <p:ph type="body" sz="quarter" idx="40" hasCustomPrompt="1"/>
          </p:nvPr>
        </p:nvSpPr>
        <p:spPr>
          <a:xfrm>
            <a:off x="3989331" y="4509947"/>
            <a:ext cx="1371600" cy="281200"/>
          </a:xfrm>
        </p:spPr>
        <p:txBody>
          <a:bodyPr>
            <a:normAutofit/>
          </a:bodyPr>
          <a:lstStyle>
            <a:lvl1pPr marL="0" indent="0">
              <a:buNone/>
              <a:defRPr sz="850"/>
            </a:lvl1pPr>
          </a:lstStyle>
          <a:p>
            <a:pPr lvl="0"/>
            <a:r>
              <a:rPr lang="en-US"/>
              <a:t>Description</a:t>
            </a:r>
            <a:endParaRPr lang="en-GB"/>
          </a:p>
        </p:txBody>
      </p:sp>
      <p:sp>
        <p:nvSpPr>
          <p:cNvPr id="5" name="Footer Placeholder 4">
            <a:extLst>
              <a:ext uri="{FF2B5EF4-FFF2-40B4-BE49-F238E27FC236}">
                <a16:creationId xmlns:a16="http://schemas.microsoft.com/office/drawing/2014/main" id="{2D12B544-5BC5-C34E-A61A-E8F0B9EFBCA5}"/>
              </a:ext>
            </a:extLst>
          </p:cNvPr>
          <p:cNvSpPr>
            <a:spLocks noGrp="1"/>
          </p:cNvSpPr>
          <p:nvPr>
            <p:ph type="ftr" sz="quarter" idx="41"/>
          </p:nvPr>
        </p:nvSpPr>
        <p:spPr/>
        <p:txBody>
          <a:bodyPr/>
          <a:lstStyle/>
          <a:p>
            <a:r>
              <a:rPr lang="en-US">
                <a:latin typeface="Cera Pro" pitchFamily="2" charset="0"/>
              </a:rPr>
              <a:t>©2020 The LEGO Group.</a:t>
            </a:r>
            <a:endParaRPr lang="en-GB">
              <a:latin typeface="Cera Pro" pitchFamily="2" charset="0"/>
            </a:endParaRPr>
          </a:p>
        </p:txBody>
      </p:sp>
    </p:spTree>
    <p:extLst>
      <p:ext uri="{BB962C8B-B14F-4D97-AF65-F5344CB8AC3E}">
        <p14:creationId xmlns:p14="http://schemas.microsoft.com/office/powerpoint/2010/main" val="1180446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365D9-D04F-7242-98FF-ECE37DCE559D}"/>
              </a:ext>
            </a:extLst>
          </p:cNvPr>
          <p:cNvSpPr>
            <a:spLocks noGrp="1"/>
          </p:cNvSpPr>
          <p:nvPr>
            <p:ph type="title"/>
          </p:nvPr>
        </p:nvSpPr>
        <p:spPr/>
        <p:txBody>
          <a:bodyPr/>
          <a:lstStyle>
            <a:lvl1pPr>
              <a:defRPr b="0" i="0"/>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FA5C8B16-0CDA-C945-9F82-340F9FAC918A}"/>
              </a:ext>
            </a:extLst>
          </p:cNvPr>
          <p:cNvSpPr>
            <a:spLocks noGrp="1"/>
          </p:cNvSpPr>
          <p:nvPr>
            <p:ph type="sldNum" sz="quarter" idx="10"/>
          </p:nvPr>
        </p:nvSpPr>
        <p:spPr/>
        <p:txBody>
          <a:bodyPr/>
          <a:lstStyle/>
          <a:p>
            <a:pPr>
              <a:defRPr/>
            </a:pPr>
            <a:r>
              <a:rPr lang="en-GB">
                <a:latin typeface="Cera Pro" pitchFamily="2" charset="0"/>
              </a:rPr>
              <a:t>Page </a:t>
            </a:r>
            <a:fld id="{59C479F0-10A2-9F40-AAC5-129E45E74B8F}" type="slidenum">
              <a:rPr lang="en-GB" smtClean="0">
                <a:latin typeface="Cera Pro" pitchFamily="2" charset="0"/>
              </a:rPr>
              <a:pPr>
                <a:defRPr/>
              </a:pPr>
              <a:t>‹#›</a:t>
            </a:fld>
            <a:endParaRPr lang="en-GB">
              <a:latin typeface="Cera Pro" pitchFamily="2" charset="0"/>
            </a:endParaRPr>
          </a:p>
        </p:txBody>
      </p:sp>
      <p:sp>
        <p:nvSpPr>
          <p:cNvPr id="5" name="Footer Placeholder 4">
            <a:extLst>
              <a:ext uri="{FF2B5EF4-FFF2-40B4-BE49-F238E27FC236}">
                <a16:creationId xmlns:a16="http://schemas.microsoft.com/office/drawing/2014/main" id="{E8E29807-786B-C749-84D0-C273B4D9AD54}"/>
              </a:ext>
            </a:extLst>
          </p:cNvPr>
          <p:cNvSpPr>
            <a:spLocks noGrp="1"/>
          </p:cNvSpPr>
          <p:nvPr>
            <p:ph type="ftr" sz="quarter" idx="11"/>
          </p:nvPr>
        </p:nvSpPr>
        <p:spPr/>
        <p:txBody>
          <a:bodyPr/>
          <a:lstStyle/>
          <a:p>
            <a:r>
              <a:rPr lang="en-US">
                <a:latin typeface="Cera Pro" pitchFamily="2" charset="0"/>
              </a:rPr>
              <a:t>©2020 The LEGO Group.</a:t>
            </a:r>
            <a:endParaRPr lang="en-GB">
              <a:latin typeface="Cera Pro" pitchFamily="2" charset="0"/>
            </a:endParaRPr>
          </a:p>
        </p:txBody>
      </p:sp>
    </p:spTree>
    <p:extLst>
      <p:ext uri="{BB962C8B-B14F-4D97-AF65-F5344CB8AC3E}">
        <p14:creationId xmlns:p14="http://schemas.microsoft.com/office/powerpoint/2010/main" val="27816252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image" Target="../media/image1.emf"/><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theme" Target="../theme/theme2.xml"/><Relationship Id="rId2" Type="http://schemas.openxmlformats.org/officeDocument/2006/relationships/slideLayout" Target="../slideLayouts/slideLayout4.xml"/><Relationship Id="rId16" Type="http://schemas.openxmlformats.org/officeDocument/2006/relationships/slideLayout" Target="../slideLayouts/slideLayout18.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image" Target="../media/image1.emf"/><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theme" Target="../theme/theme3.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001" r:id="rId1"/>
    <p:sldLayoutId id="2147483905" r:id="rId2"/>
  </p:sldLayoutIdLst>
  <p:hf hdr="0" dt="0"/>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443710" y="1213184"/>
            <a:ext cx="7885263" cy="3360158"/>
          </a:xfrm>
          <a:prstGeom prst="rect">
            <a:avLst/>
          </a:prstGeom>
        </p:spPr>
        <p:txBody>
          <a:bodyPr vert="horz" lIns="0" tIns="0" rIns="0" bIns="0" rtlCol="0">
            <a:normAutofit/>
          </a:bodyPr>
          <a:lstStyle/>
          <a:p>
            <a:pPr lvl="0"/>
            <a:r>
              <a:rPr lang="da-DK" noProof="0" err="1"/>
              <a:t>Click</a:t>
            </a:r>
            <a:r>
              <a:rPr lang="da-DK" noProof="0"/>
              <a:t> to </a:t>
            </a:r>
            <a:r>
              <a:rPr lang="da-DK" noProof="0" err="1"/>
              <a:t>edit</a:t>
            </a:r>
            <a:r>
              <a:rPr lang="da-DK" noProof="0"/>
              <a:t> Master </a:t>
            </a:r>
            <a:r>
              <a:rPr lang="da-DK" noProof="0" err="1"/>
              <a:t>text</a:t>
            </a:r>
            <a:r>
              <a:rPr lang="da-DK" noProof="0"/>
              <a:t> </a:t>
            </a:r>
            <a:r>
              <a:rPr lang="da-DK" noProof="0" err="1"/>
              <a:t>styles</a:t>
            </a:r>
            <a:endParaRPr lang="da-DK" noProof="0"/>
          </a:p>
          <a:p>
            <a:pPr lvl="1"/>
            <a:r>
              <a:rPr lang="da-DK" noProof="0"/>
              <a:t>Second </a:t>
            </a:r>
            <a:r>
              <a:rPr lang="da-DK" noProof="0" err="1"/>
              <a:t>level</a:t>
            </a:r>
            <a:endParaRPr lang="da-DK" noProof="0"/>
          </a:p>
          <a:p>
            <a:pPr lvl="2"/>
            <a:r>
              <a:rPr lang="da-DK" noProof="0"/>
              <a:t>Third </a:t>
            </a:r>
            <a:r>
              <a:rPr lang="da-DK" noProof="0" err="1"/>
              <a:t>level</a:t>
            </a:r>
            <a:endParaRPr lang="da-DK" noProof="0"/>
          </a:p>
          <a:p>
            <a:pPr lvl="3"/>
            <a:r>
              <a:rPr lang="da-DK" noProof="0" err="1"/>
              <a:t>Fourth</a:t>
            </a:r>
            <a:r>
              <a:rPr lang="da-DK" noProof="0"/>
              <a:t> </a:t>
            </a:r>
            <a:r>
              <a:rPr lang="da-DK" noProof="0" err="1"/>
              <a:t>level</a:t>
            </a:r>
            <a:endParaRPr lang="da-DK" noProof="0"/>
          </a:p>
          <a:p>
            <a:pPr lvl="4"/>
            <a:r>
              <a:rPr lang="da-DK" noProof="0"/>
              <a:t>Fifth </a:t>
            </a:r>
            <a:r>
              <a:rPr lang="da-DK" noProof="0" err="1"/>
              <a:t>level</a:t>
            </a:r>
            <a:endParaRPr lang="en-US" noProof="0"/>
          </a:p>
        </p:txBody>
      </p:sp>
      <p:sp>
        <p:nvSpPr>
          <p:cNvPr id="2097" name="Title Placeholder 5"/>
          <p:cNvSpPr>
            <a:spLocks noGrp="1"/>
          </p:cNvSpPr>
          <p:nvPr>
            <p:ph type="title"/>
          </p:nvPr>
        </p:nvSpPr>
        <p:spPr bwMode="auto">
          <a:xfrm>
            <a:off x="443711" y="570158"/>
            <a:ext cx="7885262" cy="450000"/>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noAutofit/>
          </a:bodyPr>
          <a:lstStyle/>
          <a:p>
            <a:pPr lvl="0"/>
            <a:r>
              <a:rPr lang="da-DK" err="1"/>
              <a:t>Click</a:t>
            </a:r>
            <a:r>
              <a:rPr lang="da-DK"/>
              <a:t> to </a:t>
            </a:r>
            <a:r>
              <a:rPr lang="da-DK" err="1"/>
              <a:t>edit</a:t>
            </a:r>
            <a:r>
              <a:rPr lang="da-DK"/>
              <a:t> Master </a:t>
            </a:r>
            <a:r>
              <a:rPr lang="da-DK" err="1"/>
              <a:t>title</a:t>
            </a:r>
            <a:r>
              <a:rPr lang="da-DK"/>
              <a:t> </a:t>
            </a:r>
            <a:r>
              <a:rPr lang="da-DK" err="1"/>
              <a:t>style</a:t>
            </a:r>
            <a:endParaRPr lang="en-GB" noProof="0"/>
          </a:p>
        </p:txBody>
      </p:sp>
      <p:pic>
        <p:nvPicPr>
          <p:cNvPr id="11" name="Picture 10">
            <a:extLst>
              <a:ext uri="{FF2B5EF4-FFF2-40B4-BE49-F238E27FC236}">
                <a16:creationId xmlns:a16="http://schemas.microsoft.com/office/drawing/2014/main" id="{76B71265-8BD5-864F-8C5E-BD5C633B747B}"/>
              </a:ext>
            </a:extLst>
          </p:cNvPr>
          <p:cNvPicPr>
            <a:picLocks noChangeAspect="1"/>
          </p:cNvPicPr>
          <p:nvPr userDrawn="1"/>
        </p:nvPicPr>
        <p:blipFill>
          <a:blip r:embed="rId18" cstate="hqprint">
            <a:extLst>
              <a:ext uri="{28A0092B-C50C-407E-A947-70E740481C1C}">
                <a14:useLocalDpi xmlns:a14="http://schemas.microsoft.com/office/drawing/2010/main"/>
              </a:ext>
            </a:extLst>
          </a:blip>
          <a:stretch>
            <a:fillRect/>
          </a:stretch>
        </p:blipFill>
        <p:spPr>
          <a:xfrm>
            <a:off x="132187" y="154023"/>
            <a:ext cx="311524" cy="311524"/>
          </a:xfrm>
          <a:prstGeom prst="rect">
            <a:avLst/>
          </a:prstGeom>
        </p:spPr>
      </p:pic>
      <p:sp>
        <p:nvSpPr>
          <p:cNvPr id="8" name="Slide Number Placeholder 4">
            <a:extLst>
              <a:ext uri="{FF2B5EF4-FFF2-40B4-BE49-F238E27FC236}">
                <a16:creationId xmlns:a16="http://schemas.microsoft.com/office/drawing/2014/main" id="{4DAE0D8E-7DA1-FF4F-8AD3-91C52F249C71}"/>
              </a:ext>
            </a:extLst>
          </p:cNvPr>
          <p:cNvSpPr>
            <a:spLocks noGrp="1"/>
          </p:cNvSpPr>
          <p:nvPr>
            <p:ph type="sldNum" sz="quarter" idx="4"/>
          </p:nvPr>
        </p:nvSpPr>
        <p:spPr>
          <a:xfrm>
            <a:off x="8601075" y="4767263"/>
            <a:ext cx="542925" cy="274637"/>
          </a:xfrm>
          <a:prstGeom prst="rect">
            <a:avLst/>
          </a:prstGeom>
        </p:spPr>
        <p:txBody>
          <a:bodyPr vert="horz" lIns="0" tIns="0" rIns="0" bIns="0" rtlCol="0" anchor="ctr" anchorCtr="0"/>
          <a:lstStyle>
            <a:lvl1pPr algn="l" fontAlgn="auto">
              <a:lnSpc>
                <a:spcPct val="100000"/>
              </a:lnSpc>
              <a:spcBef>
                <a:spcPts val="0"/>
              </a:spcBef>
              <a:spcAft>
                <a:spcPts val="0"/>
              </a:spcAft>
              <a:defRPr sz="600">
                <a:solidFill>
                  <a:schemeClr val="bg2">
                    <a:lumMod val="65000"/>
                  </a:schemeClr>
                </a:solidFill>
                <a:latin typeface="Arial" charset="0"/>
                <a:ea typeface="Arial" charset="0"/>
                <a:cs typeface="Arial" charset="0"/>
              </a:defRPr>
            </a:lvl1pPr>
          </a:lstStyle>
          <a:p>
            <a:pPr>
              <a:defRPr/>
            </a:pPr>
            <a:r>
              <a:rPr lang="en-GB">
                <a:latin typeface="Cera Pro" pitchFamily="2" charset="0"/>
              </a:rPr>
              <a:t>Page </a:t>
            </a:r>
            <a:fld id="{59C479F0-10A2-9F40-AAC5-129E45E74B8F}" type="slidenum">
              <a:rPr lang="en-GB" smtClean="0">
                <a:latin typeface="Cera Pro" pitchFamily="2" charset="0"/>
              </a:rPr>
              <a:pPr>
                <a:defRPr/>
              </a:pPr>
              <a:t>‹#›</a:t>
            </a:fld>
            <a:endParaRPr lang="en-GB">
              <a:latin typeface="Cera Pro" pitchFamily="2" charset="0"/>
            </a:endParaRPr>
          </a:p>
        </p:txBody>
      </p:sp>
      <p:sp>
        <p:nvSpPr>
          <p:cNvPr id="5" name="Footer Placeholder 4">
            <a:extLst>
              <a:ext uri="{FF2B5EF4-FFF2-40B4-BE49-F238E27FC236}">
                <a16:creationId xmlns:a16="http://schemas.microsoft.com/office/drawing/2014/main" id="{CB005669-B0F3-634A-B456-677CC8D2F96C}"/>
              </a:ext>
            </a:extLst>
          </p:cNvPr>
          <p:cNvSpPr>
            <a:spLocks noGrp="1"/>
          </p:cNvSpPr>
          <p:nvPr>
            <p:ph type="ftr" sz="quarter" idx="3"/>
          </p:nvPr>
        </p:nvSpPr>
        <p:spPr>
          <a:xfrm>
            <a:off x="5514975" y="4767263"/>
            <a:ext cx="3086100" cy="274637"/>
          </a:xfrm>
          <a:prstGeom prst="rect">
            <a:avLst/>
          </a:prstGeom>
        </p:spPr>
        <p:txBody>
          <a:bodyPr vert="horz" lIns="91440" tIns="45720" rIns="91440" bIns="45720" rtlCol="0" anchor="ctr"/>
          <a:lstStyle>
            <a:lvl1pPr algn="r">
              <a:defRPr sz="600">
                <a:solidFill>
                  <a:schemeClr val="bg2">
                    <a:lumMod val="65000"/>
                  </a:schemeClr>
                </a:solidFill>
              </a:defRPr>
            </a:lvl1pPr>
          </a:lstStyle>
          <a:p>
            <a:r>
              <a:rPr lang="en-US">
                <a:latin typeface="Cera Pro" pitchFamily="2" charset="0"/>
              </a:rPr>
              <a:t>©2020 The LEGO Group.</a:t>
            </a:r>
            <a:endParaRPr lang="en-GB">
              <a:latin typeface="Cera Pro" pitchFamily="2" charset="0"/>
            </a:endParaRPr>
          </a:p>
        </p:txBody>
      </p:sp>
    </p:spTree>
  </p:cSld>
  <p:clrMap bg1="lt1" tx1="dk1" bg2="lt2" tx2="dk2" accent1="accent1" accent2="accent2" accent3="accent3" accent4="accent4" accent5="accent5" accent6="accent6" hlink="hlink" folHlink="folHlink"/>
  <p:sldLayoutIdLst>
    <p:sldLayoutId id="2147483914" r:id="rId1"/>
    <p:sldLayoutId id="2147484000" r:id="rId2"/>
    <p:sldLayoutId id="2147483917" r:id="rId3"/>
    <p:sldLayoutId id="2147483994" r:id="rId4"/>
    <p:sldLayoutId id="2147483992" r:id="rId5"/>
    <p:sldLayoutId id="2147483993" r:id="rId6"/>
    <p:sldLayoutId id="2147483915" r:id="rId7"/>
    <p:sldLayoutId id="2147483918" r:id="rId8"/>
    <p:sldLayoutId id="2147483987" r:id="rId9"/>
    <p:sldLayoutId id="2147483920" r:id="rId10"/>
    <p:sldLayoutId id="2147483858" r:id="rId11"/>
    <p:sldLayoutId id="2147483859" r:id="rId12"/>
    <p:sldLayoutId id="2147484004" r:id="rId13"/>
    <p:sldLayoutId id="2147484005" r:id="rId14"/>
    <p:sldLayoutId id="2147484008" r:id="rId15"/>
    <p:sldLayoutId id="2147484010" r:id="rId16"/>
  </p:sldLayoutIdLst>
  <p:hf hdr="0" dt="0"/>
  <p:txStyles>
    <p:titleStyle>
      <a:lvl1pPr algn="l" defTabSz="457200" rtl="0" eaLnBrk="0" fontAlgn="base" hangingPunct="0">
        <a:spcBef>
          <a:spcPct val="0"/>
        </a:spcBef>
        <a:spcAft>
          <a:spcPct val="0"/>
        </a:spcAft>
        <a:defRPr sz="2000" b="0" i="0" kern="1200">
          <a:solidFill>
            <a:schemeClr val="tx2"/>
          </a:solidFill>
          <a:latin typeface="+mj-lt"/>
          <a:ea typeface="Cera Pro Black" pitchFamily="2" charset="0"/>
          <a:cs typeface="Arial" charset="0"/>
        </a:defRPr>
      </a:lvl1pPr>
      <a:lvl2pPr algn="l" defTabSz="457200" rtl="0" eaLnBrk="0" fontAlgn="base" hangingPunct="0">
        <a:spcBef>
          <a:spcPct val="0"/>
        </a:spcBef>
        <a:spcAft>
          <a:spcPct val="0"/>
        </a:spcAft>
        <a:defRPr sz="2000" b="1">
          <a:solidFill>
            <a:schemeClr val="tx1"/>
          </a:solidFill>
          <a:latin typeface="Verdana" charset="0"/>
          <a:ea typeface="ＭＳ Ｐゴシック" charset="0"/>
          <a:cs typeface="ＭＳ Ｐゴシック" charset="0"/>
        </a:defRPr>
      </a:lvl2pPr>
      <a:lvl3pPr algn="l" defTabSz="457200" rtl="0" eaLnBrk="0" fontAlgn="base" hangingPunct="0">
        <a:spcBef>
          <a:spcPct val="0"/>
        </a:spcBef>
        <a:spcAft>
          <a:spcPct val="0"/>
        </a:spcAft>
        <a:defRPr sz="2000" b="1">
          <a:solidFill>
            <a:schemeClr val="tx1"/>
          </a:solidFill>
          <a:latin typeface="Verdana" charset="0"/>
          <a:ea typeface="ＭＳ Ｐゴシック" charset="0"/>
          <a:cs typeface="ＭＳ Ｐゴシック" charset="0"/>
        </a:defRPr>
      </a:lvl3pPr>
      <a:lvl4pPr algn="l" defTabSz="457200" rtl="0" eaLnBrk="0" fontAlgn="base" hangingPunct="0">
        <a:spcBef>
          <a:spcPct val="0"/>
        </a:spcBef>
        <a:spcAft>
          <a:spcPct val="0"/>
        </a:spcAft>
        <a:defRPr sz="2000" b="1">
          <a:solidFill>
            <a:schemeClr val="tx1"/>
          </a:solidFill>
          <a:latin typeface="Verdana" charset="0"/>
          <a:ea typeface="ＭＳ Ｐゴシック" charset="0"/>
          <a:cs typeface="ＭＳ Ｐゴシック" charset="0"/>
        </a:defRPr>
      </a:lvl4pPr>
      <a:lvl5pPr algn="l" defTabSz="457200" rtl="0" eaLnBrk="0" fontAlgn="base" hangingPunct="0">
        <a:spcBef>
          <a:spcPct val="0"/>
        </a:spcBef>
        <a:spcAft>
          <a:spcPct val="0"/>
        </a:spcAft>
        <a:defRPr sz="2000" b="1">
          <a:solidFill>
            <a:schemeClr val="tx1"/>
          </a:solidFill>
          <a:latin typeface="Verdana" charset="0"/>
          <a:ea typeface="ＭＳ Ｐゴシック" charset="0"/>
          <a:cs typeface="ＭＳ Ｐゴシック" charset="0"/>
        </a:defRPr>
      </a:lvl5pPr>
      <a:lvl6pPr marL="457200" algn="l" defTabSz="457200" rtl="0" fontAlgn="base">
        <a:spcBef>
          <a:spcPct val="0"/>
        </a:spcBef>
        <a:spcAft>
          <a:spcPct val="0"/>
        </a:spcAft>
        <a:defRPr sz="2000" b="1">
          <a:solidFill>
            <a:schemeClr val="tx1"/>
          </a:solidFill>
          <a:latin typeface="Verdana" charset="0"/>
          <a:ea typeface="ＭＳ Ｐゴシック" charset="0"/>
          <a:cs typeface="ＭＳ Ｐゴシック" charset="0"/>
        </a:defRPr>
      </a:lvl6pPr>
      <a:lvl7pPr marL="914400" algn="l" defTabSz="457200" rtl="0" fontAlgn="base">
        <a:spcBef>
          <a:spcPct val="0"/>
        </a:spcBef>
        <a:spcAft>
          <a:spcPct val="0"/>
        </a:spcAft>
        <a:defRPr sz="2000" b="1">
          <a:solidFill>
            <a:schemeClr val="tx1"/>
          </a:solidFill>
          <a:latin typeface="Verdana" charset="0"/>
          <a:ea typeface="ＭＳ Ｐゴシック" charset="0"/>
          <a:cs typeface="ＭＳ Ｐゴシック" charset="0"/>
        </a:defRPr>
      </a:lvl7pPr>
      <a:lvl8pPr marL="1371600" algn="l" defTabSz="457200" rtl="0" fontAlgn="base">
        <a:spcBef>
          <a:spcPct val="0"/>
        </a:spcBef>
        <a:spcAft>
          <a:spcPct val="0"/>
        </a:spcAft>
        <a:defRPr sz="2000" b="1">
          <a:solidFill>
            <a:schemeClr val="tx1"/>
          </a:solidFill>
          <a:latin typeface="Verdana" charset="0"/>
          <a:ea typeface="ＭＳ Ｐゴシック" charset="0"/>
          <a:cs typeface="ＭＳ Ｐゴシック" charset="0"/>
        </a:defRPr>
      </a:lvl8pPr>
      <a:lvl9pPr marL="1828800" algn="l" defTabSz="457200" rtl="0" fontAlgn="base">
        <a:spcBef>
          <a:spcPct val="0"/>
        </a:spcBef>
        <a:spcAft>
          <a:spcPct val="0"/>
        </a:spcAft>
        <a:defRPr sz="2000" b="1">
          <a:solidFill>
            <a:schemeClr val="tx1"/>
          </a:solidFill>
          <a:latin typeface="Verdana" charset="0"/>
          <a:ea typeface="ＭＳ Ｐゴシック" charset="0"/>
          <a:cs typeface="ＭＳ Ｐゴシック" charset="0"/>
        </a:defRPr>
      </a:lvl9pPr>
    </p:titleStyle>
    <p:bodyStyle>
      <a:lvl1pPr marL="179388"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443710" y="1213184"/>
            <a:ext cx="7885263" cy="3360158"/>
          </a:xfrm>
          <a:prstGeom prst="rect">
            <a:avLst/>
          </a:prstGeom>
        </p:spPr>
        <p:txBody>
          <a:bodyPr vert="horz" lIns="0" tIns="0" rIns="0" bIns="0" rtlCol="0">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097" name="Title Placeholder 5"/>
          <p:cNvSpPr>
            <a:spLocks noGrp="1"/>
          </p:cNvSpPr>
          <p:nvPr>
            <p:ph type="title"/>
          </p:nvPr>
        </p:nvSpPr>
        <p:spPr bwMode="auto">
          <a:xfrm>
            <a:off x="443711" y="570158"/>
            <a:ext cx="7885262" cy="450000"/>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noAutofit/>
          </a:bodyPr>
          <a:lstStyle/>
          <a:p>
            <a:pPr lvl="0"/>
            <a:r>
              <a:rPr lang="en-GB" noProof="0"/>
              <a:t>Click to edit Master title style</a:t>
            </a:r>
          </a:p>
        </p:txBody>
      </p:sp>
      <p:pic>
        <p:nvPicPr>
          <p:cNvPr id="11" name="Picture 10">
            <a:extLst>
              <a:ext uri="{FF2B5EF4-FFF2-40B4-BE49-F238E27FC236}">
                <a16:creationId xmlns:a16="http://schemas.microsoft.com/office/drawing/2014/main" id="{76B71265-8BD5-864F-8C5E-BD5C633B747B}"/>
              </a:ext>
            </a:extLst>
          </p:cNvPr>
          <p:cNvPicPr>
            <a:picLocks noChangeAspect="1"/>
          </p:cNvPicPr>
          <p:nvPr userDrawn="1"/>
        </p:nvPicPr>
        <p:blipFill>
          <a:blip r:embed="rId12" cstate="hqprint">
            <a:extLst>
              <a:ext uri="{28A0092B-C50C-407E-A947-70E740481C1C}">
                <a14:useLocalDpi xmlns:a14="http://schemas.microsoft.com/office/drawing/2010/main"/>
              </a:ext>
            </a:extLst>
          </a:blip>
          <a:stretch>
            <a:fillRect/>
          </a:stretch>
        </p:blipFill>
        <p:spPr>
          <a:xfrm>
            <a:off x="132187" y="154023"/>
            <a:ext cx="311524" cy="311524"/>
          </a:xfrm>
          <a:prstGeom prst="rect">
            <a:avLst/>
          </a:prstGeom>
        </p:spPr>
      </p:pic>
      <p:sp>
        <p:nvSpPr>
          <p:cNvPr id="7" name="Slide Number Placeholder 4">
            <a:extLst>
              <a:ext uri="{FF2B5EF4-FFF2-40B4-BE49-F238E27FC236}">
                <a16:creationId xmlns:a16="http://schemas.microsoft.com/office/drawing/2014/main" id="{5D0C19B0-E396-534E-8E88-1A3AEF5BB3F1}"/>
              </a:ext>
            </a:extLst>
          </p:cNvPr>
          <p:cNvSpPr txBox="1">
            <a:spLocks/>
          </p:cNvSpPr>
          <p:nvPr userDrawn="1"/>
        </p:nvSpPr>
        <p:spPr>
          <a:xfrm>
            <a:off x="8601075" y="4767263"/>
            <a:ext cx="542925" cy="274637"/>
          </a:xfrm>
          <a:prstGeom prst="rect">
            <a:avLst/>
          </a:prstGeom>
        </p:spPr>
        <p:txBody>
          <a:bodyPr vert="horz" lIns="0" tIns="0" rIns="0" bIns="0" rtlCol="0" anchor="ctr" anchorCtr="0"/>
          <a:lstStyle>
            <a:defPPr>
              <a:defRPr lang="en-US"/>
            </a:defPPr>
            <a:lvl1pPr algn="l" defTabSz="457200" rtl="0" fontAlgn="auto">
              <a:lnSpc>
                <a:spcPct val="100000"/>
              </a:lnSpc>
              <a:spcBef>
                <a:spcPts val="0"/>
              </a:spcBef>
              <a:spcAft>
                <a:spcPts val="0"/>
              </a:spcAft>
              <a:defRPr sz="600" kern="1200">
                <a:solidFill>
                  <a:schemeClr val="bg2">
                    <a:lumMod val="65000"/>
                  </a:schemeClr>
                </a:solidFill>
                <a:latin typeface="Arial" charset="0"/>
                <a:ea typeface="Arial" charset="0"/>
                <a:cs typeface="Arial"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a:defRPr/>
            </a:pPr>
            <a:r>
              <a:rPr lang="en-GB">
                <a:solidFill>
                  <a:schemeClr val="bg1"/>
                </a:solidFill>
                <a:latin typeface="Cera Pro" pitchFamily="2" charset="0"/>
              </a:rPr>
              <a:t>Page </a:t>
            </a:r>
            <a:fld id="{59C479F0-10A2-9F40-AAC5-129E45E74B8F}" type="slidenum">
              <a:rPr lang="en-GB" smtClean="0">
                <a:solidFill>
                  <a:schemeClr val="bg1"/>
                </a:solidFill>
                <a:latin typeface="Cera Pro" pitchFamily="2" charset="0"/>
              </a:rPr>
              <a:pPr>
                <a:defRPr/>
              </a:pPr>
              <a:t>‹#›</a:t>
            </a:fld>
            <a:endParaRPr lang="en-GB">
              <a:solidFill>
                <a:schemeClr val="bg1"/>
              </a:solidFill>
              <a:latin typeface="Cera Pro" pitchFamily="2" charset="0"/>
            </a:endParaRPr>
          </a:p>
        </p:txBody>
      </p:sp>
      <p:sp>
        <p:nvSpPr>
          <p:cNvPr id="9" name="Footer Placeholder 4">
            <a:extLst>
              <a:ext uri="{FF2B5EF4-FFF2-40B4-BE49-F238E27FC236}">
                <a16:creationId xmlns:a16="http://schemas.microsoft.com/office/drawing/2014/main" id="{72841D70-2AE8-6B43-BC6D-5F8BE83A419E}"/>
              </a:ext>
            </a:extLst>
          </p:cNvPr>
          <p:cNvSpPr>
            <a:spLocks noGrp="1"/>
          </p:cNvSpPr>
          <p:nvPr>
            <p:ph type="ftr" sz="quarter" idx="3"/>
          </p:nvPr>
        </p:nvSpPr>
        <p:spPr>
          <a:xfrm>
            <a:off x="5514975" y="4767263"/>
            <a:ext cx="3086100" cy="274637"/>
          </a:xfrm>
          <a:prstGeom prst="rect">
            <a:avLst/>
          </a:prstGeom>
        </p:spPr>
        <p:txBody>
          <a:bodyPr vert="horz" lIns="91440" tIns="45720" rIns="91440" bIns="45720" rtlCol="0" anchor="ctr"/>
          <a:lstStyle>
            <a:lvl1pPr algn="r">
              <a:defRPr sz="600">
                <a:solidFill>
                  <a:schemeClr val="bg1"/>
                </a:solidFill>
              </a:defRPr>
            </a:lvl1pPr>
          </a:lstStyle>
          <a:p>
            <a:r>
              <a:rPr lang="en-US">
                <a:latin typeface="Cera Pro" pitchFamily="2" charset="0"/>
              </a:rPr>
              <a:t>©2020 The LEGO Group.</a:t>
            </a:r>
            <a:endParaRPr lang="en-GB">
              <a:latin typeface="Cera Pro" pitchFamily="2" charset="0"/>
            </a:endParaRPr>
          </a:p>
        </p:txBody>
      </p:sp>
    </p:spTree>
    <p:extLst>
      <p:ext uri="{BB962C8B-B14F-4D97-AF65-F5344CB8AC3E}">
        <p14:creationId xmlns:p14="http://schemas.microsoft.com/office/powerpoint/2010/main" val="1162119010"/>
      </p:ext>
    </p:extLst>
  </p:cSld>
  <p:clrMap bg1="lt1" tx1="dk1" bg2="lt2" tx2="dk2" accent1="accent1" accent2="accent2" accent3="accent3" accent4="accent4" accent5="accent5" accent6="accent6" hlink="hlink" folHlink="folHlink"/>
  <p:sldLayoutIdLst>
    <p:sldLayoutId id="2147483998" r:id="rId1"/>
    <p:sldLayoutId id="2147483983" r:id="rId2"/>
    <p:sldLayoutId id="2147483984" r:id="rId3"/>
    <p:sldLayoutId id="2147483996" r:id="rId4"/>
    <p:sldLayoutId id="2147483997" r:id="rId5"/>
    <p:sldLayoutId id="2147483999" r:id="rId6"/>
    <p:sldLayoutId id="2147483985" r:id="rId7"/>
    <p:sldLayoutId id="2147483986" r:id="rId8"/>
    <p:sldLayoutId id="2147484006" r:id="rId9"/>
    <p:sldLayoutId id="2147484009" r:id="rId10"/>
  </p:sldLayoutIdLst>
  <p:hf hdr="0" dt="0"/>
  <p:txStyles>
    <p:titleStyle>
      <a:lvl1pPr algn="l" defTabSz="457200" rtl="0" eaLnBrk="0" fontAlgn="base" hangingPunct="0">
        <a:spcBef>
          <a:spcPct val="0"/>
        </a:spcBef>
        <a:spcAft>
          <a:spcPct val="0"/>
        </a:spcAft>
        <a:defRPr sz="2000" b="0" i="0" kern="1200">
          <a:solidFill>
            <a:schemeClr val="bg1"/>
          </a:solidFill>
          <a:latin typeface="Cera Pro Black" pitchFamily="2" charset="0"/>
          <a:ea typeface="Cera Pro Black" pitchFamily="2" charset="0"/>
          <a:cs typeface="Arial" charset="0"/>
        </a:defRPr>
      </a:lvl1pPr>
      <a:lvl2pPr algn="l" defTabSz="457200" rtl="0" eaLnBrk="0" fontAlgn="base" hangingPunct="0">
        <a:spcBef>
          <a:spcPct val="0"/>
        </a:spcBef>
        <a:spcAft>
          <a:spcPct val="0"/>
        </a:spcAft>
        <a:defRPr sz="2000" b="1">
          <a:solidFill>
            <a:schemeClr val="tx1"/>
          </a:solidFill>
          <a:latin typeface="Verdana" charset="0"/>
          <a:ea typeface="ＭＳ Ｐゴシック" charset="0"/>
          <a:cs typeface="ＭＳ Ｐゴシック" charset="0"/>
        </a:defRPr>
      </a:lvl2pPr>
      <a:lvl3pPr algn="l" defTabSz="457200" rtl="0" eaLnBrk="0" fontAlgn="base" hangingPunct="0">
        <a:spcBef>
          <a:spcPct val="0"/>
        </a:spcBef>
        <a:spcAft>
          <a:spcPct val="0"/>
        </a:spcAft>
        <a:defRPr sz="2000" b="1">
          <a:solidFill>
            <a:schemeClr val="tx1"/>
          </a:solidFill>
          <a:latin typeface="Verdana" charset="0"/>
          <a:ea typeface="ＭＳ Ｐゴシック" charset="0"/>
          <a:cs typeface="ＭＳ Ｐゴシック" charset="0"/>
        </a:defRPr>
      </a:lvl3pPr>
      <a:lvl4pPr algn="l" defTabSz="457200" rtl="0" eaLnBrk="0" fontAlgn="base" hangingPunct="0">
        <a:spcBef>
          <a:spcPct val="0"/>
        </a:spcBef>
        <a:spcAft>
          <a:spcPct val="0"/>
        </a:spcAft>
        <a:defRPr sz="2000" b="1">
          <a:solidFill>
            <a:schemeClr val="tx1"/>
          </a:solidFill>
          <a:latin typeface="Verdana" charset="0"/>
          <a:ea typeface="ＭＳ Ｐゴシック" charset="0"/>
          <a:cs typeface="ＭＳ Ｐゴシック" charset="0"/>
        </a:defRPr>
      </a:lvl4pPr>
      <a:lvl5pPr algn="l" defTabSz="457200" rtl="0" eaLnBrk="0" fontAlgn="base" hangingPunct="0">
        <a:spcBef>
          <a:spcPct val="0"/>
        </a:spcBef>
        <a:spcAft>
          <a:spcPct val="0"/>
        </a:spcAft>
        <a:defRPr sz="2000" b="1">
          <a:solidFill>
            <a:schemeClr val="tx1"/>
          </a:solidFill>
          <a:latin typeface="Verdana" charset="0"/>
          <a:ea typeface="ＭＳ Ｐゴシック" charset="0"/>
          <a:cs typeface="ＭＳ Ｐゴシック" charset="0"/>
        </a:defRPr>
      </a:lvl5pPr>
      <a:lvl6pPr marL="457200" algn="l" defTabSz="457200" rtl="0" fontAlgn="base">
        <a:spcBef>
          <a:spcPct val="0"/>
        </a:spcBef>
        <a:spcAft>
          <a:spcPct val="0"/>
        </a:spcAft>
        <a:defRPr sz="2000" b="1">
          <a:solidFill>
            <a:schemeClr val="tx1"/>
          </a:solidFill>
          <a:latin typeface="Verdana" charset="0"/>
          <a:ea typeface="ＭＳ Ｐゴシック" charset="0"/>
          <a:cs typeface="ＭＳ Ｐゴシック" charset="0"/>
        </a:defRPr>
      </a:lvl6pPr>
      <a:lvl7pPr marL="914400" algn="l" defTabSz="457200" rtl="0" fontAlgn="base">
        <a:spcBef>
          <a:spcPct val="0"/>
        </a:spcBef>
        <a:spcAft>
          <a:spcPct val="0"/>
        </a:spcAft>
        <a:defRPr sz="2000" b="1">
          <a:solidFill>
            <a:schemeClr val="tx1"/>
          </a:solidFill>
          <a:latin typeface="Verdana" charset="0"/>
          <a:ea typeface="ＭＳ Ｐゴシック" charset="0"/>
          <a:cs typeface="ＭＳ Ｐゴシック" charset="0"/>
        </a:defRPr>
      </a:lvl7pPr>
      <a:lvl8pPr marL="1371600" algn="l" defTabSz="457200" rtl="0" fontAlgn="base">
        <a:spcBef>
          <a:spcPct val="0"/>
        </a:spcBef>
        <a:spcAft>
          <a:spcPct val="0"/>
        </a:spcAft>
        <a:defRPr sz="2000" b="1">
          <a:solidFill>
            <a:schemeClr val="tx1"/>
          </a:solidFill>
          <a:latin typeface="Verdana" charset="0"/>
          <a:ea typeface="ＭＳ Ｐゴシック" charset="0"/>
          <a:cs typeface="ＭＳ Ｐゴシック" charset="0"/>
        </a:defRPr>
      </a:lvl8pPr>
      <a:lvl9pPr marL="1828800" algn="l" defTabSz="457200" rtl="0" fontAlgn="base">
        <a:spcBef>
          <a:spcPct val="0"/>
        </a:spcBef>
        <a:spcAft>
          <a:spcPct val="0"/>
        </a:spcAft>
        <a:defRPr sz="2000" b="1">
          <a:solidFill>
            <a:schemeClr val="tx1"/>
          </a:solidFill>
          <a:latin typeface="Verdana" charset="0"/>
          <a:ea typeface="ＭＳ Ｐゴシック" charset="0"/>
          <a:cs typeface="ＭＳ Ｐゴシック" charset="0"/>
        </a:defRPr>
      </a:lvl9pPr>
    </p:titleStyle>
    <p:bodyStyle>
      <a:lvl1pPr marL="179388" indent="-179388" algn="l" defTabSz="457200" rtl="0" eaLnBrk="0" fontAlgn="base" hangingPunct="0">
        <a:lnSpc>
          <a:spcPct val="110000"/>
        </a:lnSpc>
        <a:spcBef>
          <a:spcPts val="600"/>
        </a:spcBef>
        <a:spcAft>
          <a:spcPct val="0"/>
        </a:spcAft>
        <a:buClr>
          <a:schemeClr val="bg1"/>
        </a:buClr>
        <a:buSzPct val="100000"/>
        <a:buFont typeface="Arial" charset="0"/>
        <a:buChar char="•"/>
        <a:defRPr sz="1200" b="0" i="0" kern="1200">
          <a:solidFill>
            <a:schemeClr val="bg1"/>
          </a:solidFill>
          <a:latin typeface="Cera Pro" pitchFamily="2" charset="0"/>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bg1"/>
        </a:buClr>
        <a:buSzPct val="100000"/>
        <a:buFont typeface="Arial" charset="0"/>
        <a:buChar char="•"/>
        <a:defRPr sz="1200" b="0" i="0" kern="1200">
          <a:solidFill>
            <a:schemeClr val="bg1"/>
          </a:solidFill>
          <a:latin typeface="Cera Pro" pitchFamily="2" charset="0"/>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bg1"/>
        </a:buClr>
        <a:buSzPct val="100000"/>
        <a:buFont typeface="Arial" charset="0"/>
        <a:buChar char="•"/>
        <a:defRPr sz="1200" b="0" i="0" kern="1200">
          <a:solidFill>
            <a:schemeClr val="bg1"/>
          </a:solidFill>
          <a:latin typeface="Cera Pro Light" pitchFamily="2" charset="0"/>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bg1"/>
        </a:buClr>
        <a:buSzPct val="100000"/>
        <a:buFont typeface="Arial" charset="0"/>
        <a:buChar char="•"/>
        <a:defRPr sz="1000" b="0" i="0" kern="1200">
          <a:solidFill>
            <a:schemeClr val="bg1"/>
          </a:solidFill>
          <a:latin typeface="Cera Pro Light" pitchFamily="2" charset="0"/>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bg1"/>
        </a:buClr>
        <a:buSzPct val="100000"/>
        <a:buFont typeface="Arial" charset="0"/>
        <a:buChar char="•"/>
        <a:defRPr sz="1000" b="0" i="0" kern="1200">
          <a:solidFill>
            <a:schemeClr val="bg1"/>
          </a:solidFill>
          <a:latin typeface="Cera Pro Light" pitchFamily="2" charset="0"/>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3.png"/><Relationship Id="rId3" Type="http://schemas.openxmlformats.org/officeDocument/2006/relationships/image" Target="../media/image53.png"/><Relationship Id="rId7" Type="http://schemas.openxmlformats.org/officeDocument/2006/relationships/image" Target="../media/image57.jpg"/><Relationship Id="rId12" Type="http://schemas.openxmlformats.org/officeDocument/2006/relationships/image" Target="../media/image62.jpg"/><Relationship Id="rId17" Type="http://schemas.openxmlformats.org/officeDocument/2006/relationships/image" Target="../media/image67.png"/><Relationship Id="rId2" Type="http://schemas.openxmlformats.org/officeDocument/2006/relationships/image" Target="../media/image52.png"/><Relationship Id="rId16" Type="http://schemas.openxmlformats.org/officeDocument/2006/relationships/image" Target="../media/image66.jpg"/><Relationship Id="rId1" Type="http://schemas.openxmlformats.org/officeDocument/2006/relationships/slideLayout" Target="../slideLayouts/slideLayout27.xml"/><Relationship Id="rId6" Type="http://schemas.openxmlformats.org/officeDocument/2006/relationships/image" Target="../media/image56.jpg"/><Relationship Id="rId11" Type="http://schemas.openxmlformats.org/officeDocument/2006/relationships/image" Target="../media/image61.png"/><Relationship Id="rId5" Type="http://schemas.openxmlformats.org/officeDocument/2006/relationships/image" Target="../media/image55.jpg"/><Relationship Id="rId15" Type="http://schemas.openxmlformats.org/officeDocument/2006/relationships/image" Target="../media/image65.png"/><Relationship Id="rId10" Type="http://schemas.openxmlformats.org/officeDocument/2006/relationships/image" Target="../media/image60.jpg"/><Relationship Id="rId4" Type="http://schemas.openxmlformats.org/officeDocument/2006/relationships/image" Target="../media/image54.jpg"/><Relationship Id="rId9" Type="http://schemas.openxmlformats.org/officeDocument/2006/relationships/image" Target="../media/image59.png"/><Relationship Id="rId14" Type="http://schemas.openxmlformats.org/officeDocument/2006/relationships/image" Target="../media/image64.jpg"/></Relationships>
</file>

<file path=ppt/slides/_rels/slide1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5.jpg"/><Relationship Id="rId1" Type="http://schemas.openxmlformats.org/officeDocument/2006/relationships/slideLayout" Target="../slideLayouts/slideLayout27.xml"/><Relationship Id="rId5" Type="http://schemas.openxmlformats.org/officeDocument/2006/relationships/image" Target="../media/image69.png"/><Relationship Id="rId4" Type="http://schemas.openxmlformats.org/officeDocument/2006/relationships/image" Target="../media/image68.jpeg"/></Relationships>
</file>

<file path=ppt/slides/_rels/slide1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xml"/><Relationship Id="rId1" Type="http://schemas.openxmlformats.org/officeDocument/2006/relationships/slideLayout" Target="../slideLayouts/slideLayout27.xml"/><Relationship Id="rId5" Type="http://schemas.openxmlformats.org/officeDocument/2006/relationships/image" Target="../media/image71.jpeg"/><Relationship Id="rId4" Type="http://schemas.openxmlformats.org/officeDocument/2006/relationships/image" Target="../media/image70.png"/></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25.xml"/><Relationship Id="rId6" Type="http://schemas.openxmlformats.org/officeDocument/2006/relationships/image" Target="../media/image20.png"/><Relationship Id="rId5" Type="http://schemas.openxmlformats.org/officeDocument/2006/relationships/image" Target="../media/image19.svg"/><Relationship Id="rId10" Type="http://schemas.openxmlformats.org/officeDocument/2006/relationships/image" Target="../media/image72.png"/><Relationship Id="rId4" Type="http://schemas.openxmlformats.org/officeDocument/2006/relationships/image" Target="../media/image18.png"/><Relationship Id="rId9" Type="http://schemas.openxmlformats.org/officeDocument/2006/relationships/image" Target="../media/image23.svg"/></Relationships>
</file>

<file path=ppt/slides/_rels/slide1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eg"/><Relationship Id="rId1" Type="http://schemas.openxmlformats.org/officeDocument/2006/relationships/slideLayout" Target="../slideLayouts/slideLayout9.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15.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78.jpg"/><Relationship Id="rId1" Type="http://schemas.openxmlformats.org/officeDocument/2006/relationships/slideLayout" Target="../slideLayouts/slideLayout9.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jpg"/></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19.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image" Target="../media/image23.svg"/></Relationships>
</file>

<file path=ppt/slides/_rels/slide17.xml.rels><?xml version="1.0" encoding="UTF-8" standalone="yes"?>
<Relationships xmlns="http://schemas.openxmlformats.org/package/2006/relationships"><Relationship Id="rId3" Type="http://schemas.openxmlformats.org/officeDocument/2006/relationships/hyperlink" Target="https://legogroup.sharepoint.com/:x:/r/sites/EHS_LOM/_layouts/15/Doc.aspx?sourcedoc=%7B0C418457-0F40-47EC-AD98-22C2EEF17D82%7D&amp;file=Cambio%20de%20llantas%20en%20veh%25u00edculos%20dentro%20de%20LEGO%20V.1.xlsx&amp;wdLOR=cF0F35212-FFE2-49E0-9D1D-6E8C2A338BD1&amp;action=default&amp;mobileredirect=true" TargetMode="External"/><Relationship Id="rId2" Type="http://schemas.openxmlformats.org/officeDocument/2006/relationships/image" Target="../media/image43.png"/><Relationship Id="rId1" Type="http://schemas.openxmlformats.org/officeDocument/2006/relationships/slideLayout" Target="../slideLayouts/slideLayout27.xml"/><Relationship Id="rId4" Type="http://schemas.openxmlformats.org/officeDocument/2006/relationships/image" Target="../media/image83.jpeg"/></Relationships>
</file>

<file path=ppt/slides/_rels/slide1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43.png"/><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png"/><Relationship Id="rId1" Type="http://schemas.openxmlformats.org/officeDocument/2006/relationships/slideLayout" Target="../slideLayouts/slideLayout13.xml"/><Relationship Id="rId4" Type="http://schemas.openxmlformats.org/officeDocument/2006/relationships/image" Target="../media/image88.png"/></Relationships>
</file>

<file path=ppt/slides/_rels/slide21.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svg"/><Relationship Id="rId7" Type="http://schemas.openxmlformats.org/officeDocument/2006/relationships/image" Target="../media/image94.svg"/><Relationship Id="rId12" Type="http://schemas.openxmlformats.org/officeDocument/2006/relationships/image" Target="../media/image99.png"/><Relationship Id="rId2" Type="http://schemas.openxmlformats.org/officeDocument/2006/relationships/image" Target="../media/image89.png"/><Relationship Id="rId1" Type="http://schemas.openxmlformats.org/officeDocument/2006/relationships/slideLayout" Target="../slideLayouts/slideLayout3.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sv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s/_rels/slide22.xml.rels><?xml version="1.0" encoding="UTF-8" standalone="yes"?>
<Relationships xmlns="http://schemas.openxmlformats.org/package/2006/relationships"><Relationship Id="rId3" Type="http://schemas.openxmlformats.org/officeDocument/2006/relationships/image" Target="../media/image101.svg"/><Relationship Id="rId7" Type="http://schemas.openxmlformats.org/officeDocument/2006/relationships/image" Target="../media/image105.svg"/><Relationship Id="rId2" Type="http://schemas.openxmlformats.org/officeDocument/2006/relationships/image" Target="../media/image100.png"/><Relationship Id="rId1" Type="http://schemas.openxmlformats.org/officeDocument/2006/relationships/slideLayout" Target="../slideLayouts/slideLayout20.xml"/><Relationship Id="rId6" Type="http://schemas.openxmlformats.org/officeDocument/2006/relationships/image" Target="../media/image104.png"/><Relationship Id="rId5" Type="http://schemas.openxmlformats.org/officeDocument/2006/relationships/image" Target="../media/image103.svg"/><Relationship Id="rId4" Type="http://schemas.openxmlformats.org/officeDocument/2006/relationships/image" Target="../media/image102.png"/></Relationships>
</file>

<file path=ppt/slides/_rels/slide23.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image" Target="../media/image106.jp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jpeg"/><Relationship Id="rId1" Type="http://schemas.openxmlformats.org/officeDocument/2006/relationships/slideLayout" Target="../slideLayouts/slideLayout11.xml"/><Relationship Id="rId4" Type="http://schemas.openxmlformats.org/officeDocument/2006/relationships/image" Target="../media/image114.png"/></Relationships>
</file>

<file path=ppt/slides/_rels/slide28.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118.svg"/><Relationship Id="rId7" Type="http://schemas.openxmlformats.org/officeDocument/2006/relationships/image" Target="../media/image122.svg"/><Relationship Id="rId2" Type="http://schemas.openxmlformats.org/officeDocument/2006/relationships/image" Target="../media/image117.png"/><Relationship Id="rId1" Type="http://schemas.openxmlformats.org/officeDocument/2006/relationships/slideLayout" Target="../slideLayouts/slideLayout18.xml"/><Relationship Id="rId6" Type="http://schemas.openxmlformats.org/officeDocument/2006/relationships/image" Target="../media/image121.png"/><Relationship Id="rId5" Type="http://schemas.openxmlformats.org/officeDocument/2006/relationships/image" Target="../media/image120.svg"/><Relationship Id="rId4" Type="http://schemas.openxmlformats.org/officeDocument/2006/relationships/image" Target="../media/image119.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sv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svg"/></Relationships>
</file>

<file path=ppt/slides/_rels/slide3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jpeg"/><Relationship Id="rId1" Type="http://schemas.openxmlformats.org/officeDocument/2006/relationships/slideLayout" Target="../slideLayouts/slideLayout17.xml"/><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125.png"/></Relationships>
</file>

<file path=ppt/slides/_rels/slide31.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17.xml"/><Relationship Id="rId4" Type="http://schemas.openxmlformats.org/officeDocument/2006/relationships/image" Target="../media/image130.png"/></Relationships>
</file>

<file path=ppt/slides/_rels/slide32.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132.png"/></Relationships>
</file>

<file path=ppt/slides/_rels/slide33.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3.pn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4.pn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5.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19.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image" Target="../media/image23.svg"/></Relationships>
</file>

<file path=ppt/slides/_rels/slide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8.xml"/><Relationship Id="rId5" Type="http://schemas.openxmlformats.org/officeDocument/2006/relationships/image" Target="../media/image27.jpg"/><Relationship Id="rId4" Type="http://schemas.openxmlformats.org/officeDocument/2006/relationships/image" Target="../media/image26.jp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9.xml"/><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jpeg"/><Relationship Id="rId2" Type="http://schemas.openxmlformats.org/officeDocument/2006/relationships/image" Target="../media/image31.png"/><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svg"/></Relationships>
</file>

<file path=ppt/slides/_rels/slide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svg"/><Relationship Id="rId7" Type="http://schemas.openxmlformats.org/officeDocument/2006/relationships/image" Target="../media/image42.svg"/><Relationship Id="rId2" Type="http://schemas.openxmlformats.org/officeDocument/2006/relationships/image" Target="../media/image37.png"/><Relationship Id="rId1" Type="http://schemas.openxmlformats.org/officeDocument/2006/relationships/slideLayout" Target="../slideLayouts/slideLayout9.xml"/><Relationship Id="rId6" Type="http://schemas.openxmlformats.org/officeDocument/2006/relationships/image" Target="../media/image41.png"/><Relationship Id="rId5" Type="http://schemas.openxmlformats.org/officeDocument/2006/relationships/image" Target="../media/image40.svg"/><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44.png"/><Relationship Id="rId1" Type="http://schemas.openxmlformats.org/officeDocument/2006/relationships/slideLayout" Target="../slideLayouts/slideLayout24.xml"/><Relationship Id="rId6" Type="http://schemas.openxmlformats.org/officeDocument/2006/relationships/image" Target="../media/image48.png"/><Relationship Id="rId5" Type="http://schemas.openxmlformats.org/officeDocument/2006/relationships/image" Target="../media/image47.svg"/><Relationship Id="rId4" Type="http://schemas.openxmlformats.org/officeDocument/2006/relationships/image" Target="../media/image46.png"/><Relationship Id="rId9" Type="http://schemas.openxmlformats.org/officeDocument/2006/relationships/image" Target="../media/image5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1CBAC53A-001E-8F4E-A904-2DDE24B215C0}"/>
              </a:ext>
            </a:extLst>
          </p:cNvPr>
          <p:cNvSpPr>
            <a:spLocks noGrp="1"/>
          </p:cNvSpPr>
          <p:nvPr>
            <p:ph type="body" sz="quarter" idx="11"/>
          </p:nvPr>
        </p:nvSpPr>
        <p:spPr>
          <a:xfrm>
            <a:off x="514351" y="1645919"/>
            <a:ext cx="3527677" cy="588450"/>
          </a:xfrm>
        </p:spPr>
        <p:txBody>
          <a:bodyPr/>
          <a:lstStyle/>
          <a:p>
            <a:r>
              <a:rPr lang="en-GB" sz="3000"/>
              <a:t>Seguridad en LOM</a:t>
            </a:r>
          </a:p>
        </p:txBody>
      </p:sp>
      <p:sp>
        <p:nvSpPr>
          <p:cNvPr id="25" name="Footer Placeholder 24">
            <a:extLst>
              <a:ext uri="{FF2B5EF4-FFF2-40B4-BE49-F238E27FC236}">
                <a16:creationId xmlns:a16="http://schemas.microsoft.com/office/drawing/2014/main" id="{E8E06BE9-D8B8-E64E-9746-2293CE237CE9}"/>
              </a:ext>
            </a:extLst>
          </p:cNvPr>
          <p:cNvSpPr>
            <a:spLocks noGrp="1"/>
          </p:cNvSpPr>
          <p:nvPr>
            <p:ph type="ftr" sz="quarter" idx="3"/>
          </p:nvPr>
        </p:nvSpPr>
        <p:spPr/>
        <p:txBody>
          <a:bodyPr/>
          <a:lstStyle/>
          <a:p>
            <a:pPr>
              <a:defRPr/>
            </a:pPr>
            <a:r>
              <a:rPr lang="en-US"/>
              <a:t>Confidential Information  |  ©2020 The LEGO Group  | All Rights Reserved</a:t>
            </a:r>
          </a:p>
        </p:txBody>
      </p:sp>
      <p:pic>
        <p:nvPicPr>
          <p:cNvPr id="10" name="Picture Placeholder 56" descr="A person standing in front of a mirror posing for the camera&#10;&#10;Description automatically generated">
            <a:extLst>
              <a:ext uri="{FF2B5EF4-FFF2-40B4-BE49-F238E27FC236}">
                <a16:creationId xmlns:a16="http://schemas.microsoft.com/office/drawing/2014/main" id="{15228CBA-DE8D-4E9B-AAB4-CF232B7D6A09}"/>
              </a:ext>
            </a:extLst>
          </p:cNvPr>
          <p:cNvPicPr>
            <a:picLocks noGrp="1" noChangeAspect="1"/>
          </p:cNvPicPr>
          <p:nvPr>
            <p:ph type="pic" sz="quarter" idx="10"/>
          </p:nvPr>
        </p:nvPicPr>
        <p:blipFill rotWithShape="1">
          <a:blip r:embed="rId2" cstate="hqprint">
            <a:extLst>
              <a:ext uri="{28A0092B-C50C-407E-A947-70E740481C1C}">
                <a14:useLocalDpi xmlns:a14="http://schemas.microsoft.com/office/drawing/2010/main"/>
              </a:ext>
            </a:extLst>
          </a:blip>
          <a:srcRect l="20751" r="20751"/>
          <a:stretch/>
        </p:blipFill>
        <p:spPr>
          <a:xfrm>
            <a:off x="4718736" y="72981"/>
            <a:ext cx="4309419" cy="4905806"/>
          </a:xfrm>
        </p:spPr>
      </p:pic>
      <p:sp>
        <p:nvSpPr>
          <p:cNvPr id="7" name="Text Placeholder 6">
            <a:extLst>
              <a:ext uri="{FF2B5EF4-FFF2-40B4-BE49-F238E27FC236}">
                <a16:creationId xmlns:a16="http://schemas.microsoft.com/office/drawing/2014/main" id="{4CF99A4B-D05E-49C4-B180-83682D700908}"/>
              </a:ext>
            </a:extLst>
          </p:cNvPr>
          <p:cNvSpPr>
            <a:spLocks noGrp="1"/>
          </p:cNvSpPr>
          <p:nvPr>
            <p:ph type="body" sz="quarter" idx="12"/>
          </p:nvPr>
        </p:nvSpPr>
        <p:spPr/>
        <p:txBody>
          <a:bodyPr lIns="91440" tIns="45720" rIns="91440" bIns="45720" anchor="t"/>
          <a:lstStyle/>
          <a:p>
            <a:pPr algn="ctr"/>
            <a:r>
              <a:rPr lang="es-MX" sz="2400" b="1" i="1">
                <a:effectLst>
                  <a:outerShdw blurRad="38100" dist="38100" dir="2700000" algn="tl">
                    <a:srgbClr val="000000">
                      <a:alpha val="43137"/>
                    </a:srgbClr>
                  </a:outerShdw>
                </a:effectLst>
                <a:ea typeface="ＭＳ Ｐゴシック"/>
              </a:rPr>
              <a:t>Porque la seguridad es lo primero siempre</a:t>
            </a:r>
          </a:p>
        </p:txBody>
      </p:sp>
    </p:spTree>
    <p:extLst>
      <p:ext uri="{BB962C8B-B14F-4D97-AF65-F5344CB8AC3E}">
        <p14:creationId xmlns:p14="http://schemas.microsoft.com/office/powerpoint/2010/main" val="2684735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 name="object 52"/>
          <p:cNvSpPr/>
          <p:nvPr/>
        </p:nvSpPr>
        <p:spPr>
          <a:xfrm>
            <a:off x="2660684" y="4712210"/>
            <a:ext cx="135815" cy="45719"/>
          </a:xfrm>
          <a:custGeom>
            <a:avLst/>
            <a:gdLst/>
            <a:ahLst/>
            <a:cxnLst/>
            <a:rect l="l" t="t" r="r" b="b"/>
            <a:pathLst>
              <a:path w="119380" h="38100">
                <a:moveTo>
                  <a:pt x="0" y="0"/>
                </a:moveTo>
                <a:lnTo>
                  <a:pt x="118872" y="37617"/>
                </a:lnTo>
              </a:path>
            </a:pathLst>
          </a:custGeom>
          <a:ln w="9525">
            <a:solidFill>
              <a:srgbClr val="7E7E7E"/>
            </a:solidFill>
          </a:ln>
        </p:spPr>
        <p:txBody>
          <a:bodyPr wrap="square" lIns="0" tIns="0" rIns="0" bIns="0" rtlCol="0"/>
          <a:lstStyle/>
          <a:p>
            <a:endParaRPr/>
          </a:p>
        </p:txBody>
      </p:sp>
      <p:sp>
        <p:nvSpPr>
          <p:cNvPr id="54" name="object 54"/>
          <p:cNvSpPr/>
          <p:nvPr/>
        </p:nvSpPr>
        <p:spPr>
          <a:xfrm>
            <a:off x="2625851" y="5085588"/>
            <a:ext cx="17780" cy="9525"/>
          </a:xfrm>
          <a:custGeom>
            <a:avLst/>
            <a:gdLst/>
            <a:ahLst/>
            <a:cxnLst/>
            <a:rect l="l" t="t" r="r" b="b"/>
            <a:pathLst>
              <a:path w="17780" h="9525">
                <a:moveTo>
                  <a:pt x="0" y="8921"/>
                </a:moveTo>
                <a:lnTo>
                  <a:pt x="17780" y="0"/>
                </a:lnTo>
              </a:path>
            </a:pathLst>
          </a:custGeom>
          <a:ln w="9525">
            <a:solidFill>
              <a:srgbClr val="7E7E7E"/>
            </a:solidFill>
          </a:ln>
        </p:spPr>
        <p:txBody>
          <a:bodyPr wrap="square" lIns="0" tIns="0" rIns="0" bIns="0" rtlCol="0"/>
          <a:lstStyle/>
          <a:p>
            <a:endParaRPr/>
          </a:p>
        </p:txBody>
      </p:sp>
      <p:grpSp>
        <p:nvGrpSpPr>
          <p:cNvPr id="60" name="Group 59">
            <a:extLst>
              <a:ext uri="{FF2B5EF4-FFF2-40B4-BE49-F238E27FC236}">
                <a16:creationId xmlns:a16="http://schemas.microsoft.com/office/drawing/2014/main" id="{605D4B63-012E-49C5-83F2-F301D942AF76}"/>
              </a:ext>
            </a:extLst>
          </p:cNvPr>
          <p:cNvGrpSpPr/>
          <p:nvPr/>
        </p:nvGrpSpPr>
        <p:grpSpPr>
          <a:xfrm>
            <a:off x="1011668" y="234570"/>
            <a:ext cx="6830671" cy="4537074"/>
            <a:chOff x="966494" y="567690"/>
            <a:chExt cx="6830671" cy="4537074"/>
          </a:xfrm>
        </p:grpSpPr>
        <p:sp>
          <p:nvSpPr>
            <p:cNvPr id="2" name="object 2"/>
            <p:cNvSpPr/>
            <p:nvPr/>
          </p:nvSpPr>
          <p:spPr>
            <a:xfrm>
              <a:off x="2552700" y="4280915"/>
              <a:ext cx="640080" cy="64008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2189988" y="4745735"/>
              <a:ext cx="541782" cy="268947"/>
            </a:xfrm>
            <a:prstGeom prst="rect">
              <a:avLst/>
            </a:prstGeom>
            <a:blipFill>
              <a:blip r:embed="rId3" cstate="print"/>
              <a:stretch>
                <a:fillRect/>
              </a:stretch>
            </a:blipFill>
          </p:spPr>
          <p:txBody>
            <a:bodyPr wrap="square" lIns="0" tIns="0" rIns="0" bIns="0" rtlCol="0"/>
            <a:lstStyle/>
            <a:p>
              <a:endParaRPr dirty="0"/>
            </a:p>
          </p:txBody>
        </p:sp>
        <p:sp>
          <p:nvSpPr>
            <p:cNvPr id="4" name="object 4"/>
            <p:cNvSpPr/>
            <p:nvPr/>
          </p:nvSpPr>
          <p:spPr>
            <a:xfrm>
              <a:off x="2258567" y="4287011"/>
              <a:ext cx="268224" cy="527304"/>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4517135" y="2289048"/>
              <a:ext cx="1121664" cy="600456"/>
            </a:xfrm>
            <a:prstGeom prst="rect">
              <a:avLst/>
            </a:prstGeom>
            <a:blipFill>
              <a:blip r:embed="rId5" cstate="print"/>
              <a:stretch>
                <a:fillRect/>
              </a:stretch>
            </a:blipFill>
          </p:spPr>
          <p:txBody>
            <a:bodyPr wrap="square" lIns="0" tIns="0" rIns="0" bIns="0" rtlCol="0"/>
            <a:lstStyle/>
            <a:p>
              <a:endParaRPr/>
            </a:p>
          </p:txBody>
        </p:sp>
        <p:sp>
          <p:nvSpPr>
            <p:cNvPr id="6" name="object 6"/>
            <p:cNvSpPr txBox="1"/>
            <p:nvPr/>
          </p:nvSpPr>
          <p:spPr>
            <a:xfrm>
              <a:off x="1320800" y="1345438"/>
              <a:ext cx="1741170" cy="498213"/>
            </a:xfrm>
            <a:prstGeom prst="rect">
              <a:avLst/>
            </a:prstGeom>
          </p:spPr>
          <p:txBody>
            <a:bodyPr vert="horz" wrap="square" lIns="0" tIns="13335" rIns="0" bIns="0" rtlCol="0" anchor="t">
              <a:spAutoFit/>
            </a:bodyPr>
            <a:lstStyle/>
            <a:p>
              <a:pPr marL="12700" marR="5080" algn="ctr">
                <a:spcBef>
                  <a:spcPts val="105"/>
                </a:spcBef>
              </a:pPr>
              <a:r>
                <a:rPr sz="1050" dirty="0">
                  <a:latin typeface="Arial"/>
                  <a:ea typeface="ＭＳ Ｐゴシック"/>
                  <a:cs typeface="Arial"/>
                </a:rPr>
                <a:t>Para </a:t>
              </a:r>
              <a:r>
                <a:rPr sz="1050" dirty="0" err="1">
                  <a:latin typeface="Arial"/>
                  <a:ea typeface="ＭＳ Ｐゴシック"/>
                  <a:cs typeface="Arial"/>
                </a:rPr>
                <a:t>todos</a:t>
              </a:r>
              <a:r>
                <a:rPr sz="1050" dirty="0">
                  <a:latin typeface="Arial"/>
                  <a:ea typeface="ＭＳ Ｐゴシック"/>
                  <a:cs typeface="Arial"/>
                </a:rPr>
                <a:t> </a:t>
              </a:r>
              <a:r>
                <a:rPr sz="1050" dirty="0" err="1">
                  <a:latin typeface="Arial"/>
                  <a:ea typeface="ＭＳ Ｐゴシック"/>
                  <a:cs typeface="Arial"/>
                </a:rPr>
                <a:t>los</a:t>
              </a:r>
              <a:r>
                <a:rPr sz="1050" dirty="0">
                  <a:latin typeface="Arial"/>
                  <a:ea typeface="ＭＳ Ｐゴシック"/>
                  <a:cs typeface="Arial"/>
                </a:rPr>
                <a:t> </a:t>
              </a:r>
              <a:r>
                <a:rPr sz="1050" dirty="0" err="1">
                  <a:latin typeface="Arial"/>
                  <a:ea typeface="ＭＳ Ｐゴシック"/>
                  <a:cs typeface="Arial"/>
                </a:rPr>
                <a:t>vehículos</a:t>
              </a:r>
              <a:r>
                <a:rPr sz="1050" spc="-100" dirty="0">
                  <a:latin typeface="Arial"/>
                  <a:ea typeface="ＭＳ Ｐゴシック"/>
                  <a:cs typeface="Arial"/>
                </a:rPr>
                <a:t> </a:t>
              </a:r>
              <a:r>
                <a:rPr sz="1050" dirty="0">
                  <a:latin typeface="Arial"/>
                  <a:ea typeface="ＭＳ Ｐゴシック"/>
                  <a:cs typeface="Arial"/>
                </a:rPr>
                <a:t>que</a:t>
              </a:r>
              <a:r>
                <a:rPr lang="en-US" sz="1050" dirty="0">
                  <a:latin typeface="Arial"/>
                  <a:ea typeface="ＭＳ Ｐゴシック"/>
                  <a:cs typeface="Arial"/>
                </a:rPr>
                <a:t> </a:t>
              </a:r>
              <a:r>
                <a:rPr sz="1050" dirty="0">
                  <a:latin typeface="Arial"/>
                  <a:ea typeface="ＭＳ Ｐゴシック"/>
                  <a:cs typeface="Arial"/>
                </a:rPr>
                <a:t> </a:t>
              </a:r>
              <a:r>
                <a:rPr sz="1050" dirty="0" err="1">
                  <a:latin typeface="Arial"/>
                  <a:ea typeface="ＭＳ Ｐゴシック"/>
                  <a:cs typeface="Arial"/>
                </a:rPr>
                <a:t>entran</a:t>
              </a:r>
              <a:r>
                <a:rPr sz="1050" dirty="0">
                  <a:latin typeface="Arial"/>
                  <a:ea typeface="ＭＳ Ｐゴシック"/>
                  <a:cs typeface="Arial"/>
                </a:rPr>
                <a:t> a LOM la </a:t>
              </a:r>
              <a:r>
                <a:rPr lang="en-US" sz="1050" dirty="0" err="1">
                  <a:latin typeface="Arial"/>
                  <a:ea typeface="ＭＳ Ｐゴシック"/>
                  <a:cs typeface="Arial"/>
                </a:rPr>
                <a:t>velocidad</a:t>
              </a:r>
              <a:r>
                <a:rPr lang="en-US" sz="1050" dirty="0">
                  <a:latin typeface="Arial"/>
                  <a:ea typeface="ＭＳ Ｐゴシック"/>
                  <a:cs typeface="Arial"/>
                </a:rPr>
                <a:t> maxima es de:</a:t>
              </a:r>
            </a:p>
          </p:txBody>
        </p:sp>
        <p:sp>
          <p:nvSpPr>
            <p:cNvPr id="8" name="object 8"/>
            <p:cNvSpPr txBox="1"/>
            <p:nvPr/>
          </p:nvSpPr>
          <p:spPr>
            <a:xfrm>
              <a:off x="3625088" y="1351914"/>
              <a:ext cx="1802130" cy="1146810"/>
            </a:xfrm>
            <a:prstGeom prst="rect">
              <a:avLst/>
            </a:prstGeom>
          </p:spPr>
          <p:txBody>
            <a:bodyPr vert="horz" wrap="square" lIns="0" tIns="13335" rIns="0" bIns="0" rtlCol="0">
              <a:spAutoFit/>
            </a:bodyPr>
            <a:lstStyle/>
            <a:p>
              <a:pPr marL="12700" marR="5080" algn="ctr">
                <a:lnSpc>
                  <a:spcPct val="100000"/>
                </a:lnSpc>
                <a:spcBef>
                  <a:spcPts val="105"/>
                </a:spcBef>
              </a:pPr>
              <a:r>
                <a:rPr sz="1050" dirty="0">
                  <a:latin typeface="Arial"/>
                  <a:cs typeface="Arial"/>
                </a:rPr>
                <a:t>Todos </a:t>
              </a:r>
              <a:r>
                <a:rPr sz="1050" dirty="0" err="1">
                  <a:latin typeface="Arial"/>
                  <a:cs typeface="Arial"/>
                </a:rPr>
                <a:t>los</a:t>
              </a:r>
              <a:r>
                <a:rPr sz="1050" dirty="0">
                  <a:latin typeface="Arial"/>
                  <a:cs typeface="Arial"/>
                </a:rPr>
                <a:t> </a:t>
              </a:r>
              <a:r>
                <a:rPr sz="1050" dirty="0" err="1">
                  <a:latin typeface="Arial"/>
                  <a:cs typeface="Arial"/>
                </a:rPr>
                <a:t>vehículos</a:t>
              </a:r>
              <a:r>
                <a:rPr sz="1050" dirty="0">
                  <a:latin typeface="Arial"/>
                  <a:cs typeface="Arial"/>
                </a:rPr>
                <a:t> </a:t>
              </a:r>
              <a:r>
                <a:rPr sz="1050" dirty="0" err="1">
                  <a:latin typeface="Arial"/>
                  <a:cs typeface="Arial"/>
                </a:rPr>
                <a:t>deben</a:t>
              </a:r>
              <a:r>
                <a:rPr sz="1050" spc="-90" dirty="0">
                  <a:latin typeface="Arial"/>
                  <a:cs typeface="Arial"/>
                </a:rPr>
                <a:t> </a:t>
              </a:r>
              <a:r>
                <a:rPr sz="1050" dirty="0">
                  <a:latin typeface="Arial"/>
                  <a:cs typeface="Arial"/>
                </a:rPr>
                <a:t>de  </a:t>
              </a:r>
              <a:r>
                <a:rPr sz="1050" dirty="0" err="1">
                  <a:latin typeface="Arial"/>
                  <a:cs typeface="Arial"/>
                </a:rPr>
                <a:t>contar</a:t>
              </a:r>
              <a:r>
                <a:rPr sz="1050" dirty="0">
                  <a:latin typeface="Arial"/>
                  <a:cs typeface="Arial"/>
                </a:rPr>
                <a:t> con </a:t>
              </a:r>
              <a:r>
                <a:rPr sz="1050" spc="-5" dirty="0" err="1">
                  <a:latin typeface="Arial"/>
                  <a:cs typeface="Arial"/>
                </a:rPr>
                <a:t>torreta</a:t>
              </a:r>
              <a:r>
                <a:rPr sz="1050" spc="-5" dirty="0">
                  <a:latin typeface="Arial"/>
                  <a:cs typeface="Arial"/>
                </a:rPr>
                <a:t> </a:t>
              </a:r>
              <a:r>
                <a:rPr sz="1050" dirty="0">
                  <a:latin typeface="Arial"/>
                  <a:cs typeface="Arial"/>
                </a:rPr>
                <a:t>de color  </a:t>
              </a:r>
              <a:r>
                <a:rPr sz="1050" dirty="0" err="1">
                  <a:latin typeface="Arial"/>
                  <a:cs typeface="Arial"/>
                </a:rPr>
                <a:t>ámbar</a:t>
              </a:r>
              <a:r>
                <a:rPr sz="1050" dirty="0">
                  <a:latin typeface="Arial"/>
                  <a:cs typeface="Arial"/>
                </a:rPr>
                <a:t>; en </a:t>
              </a:r>
              <a:r>
                <a:rPr sz="1050" dirty="0" err="1">
                  <a:latin typeface="Arial"/>
                  <a:cs typeface="Arial"/>
                </a:rPr>
                <a:t>caso</a:t>
              </a:r>
              <a:r>
                <a:rPr sz="1050" dirty="0">
                  <a:latin typeface="Arial"/>
                  <a:cs typeface="Arial"/>
                </a:rPr>
                <a:t> de NO </a:t>
              </a:r>
              <a:r>
                <a:rPr sz="1050" dirty="0" err="1">
                  <a:latin typeface="Arial"/>
                  <a:cs typeface="Arial"/>
                </a:rPr>
                <a:t>tener</a:t>
              </a:r>
              <a:r>
                <a:rPr sz="1050" dirty="0">
                  <a:latin typeface="Arial"/>
                  <a:cs typeface="Arial"/>
                </a:rPr>
                <a:t>  </a:t>
              </a:r>
              <a:r>
                <a:rPr sz="1050" spc="-5" dirty="0" err="1">
                  <a:latin typeface="Arial"/>
                  <a:cs typeface="Arial"/>
                </a:rPr>
                <a:t>torreta</a:t>
              </a:r>
              <a:r>
                <a:rPr sz="1050" spc="-5" dirty="0">
                  <a:latin typeface="Arial"/>
                  <a:cs typeface="Arial"/>
                </a:rPr>
                <a:t>, </a:t>
              </a:r>
              <a:r>
                <a:rPr sz="1050" spc="0" dirty="0">
                  <a:latin typeface="Arial"/>
                  <a:cs typeface="Arial"/>
                </a:rPr>
                <a:t>DEBE </a:t>
              </a:r>
              <a:r>
                <a:rPr sz="1050" dirty="0" err="1">
                  <a:latin typeface="Arial"/>
                  <a:cs typeface="Arial"/>
                </a:rPr>
                <a:t>tener</a:t>
              </a:r>
              <a:r>
                <a:rPr sz="1050" dirty="0">
                  <a:latin typeface="Arial"/>
                  <a:cs typeface="Arial"/>
                </a:rPr>
                <a:t> las luces  </a:t>
              </a:r>
              <a:r>
                <a:rPr sz="1050" dirty="0" err="1">
                  <a:latin typeface="Arial"/>
                  <a:cs typeface="Arial"/>
                </a:rPr>
                <a:t>intermitentes</a:t>
              </a:r>
              <a:r>
                <a:rPr sz="1050" dirty="0">
                  <a:latin typeface="Arial"/>
                  <a:cs typeface="Arial"/>
                </a:rPr>
                <a:t> </a:t>
              </a:r>
              <a:r>
                <a:rPr sz="1050" dirty="0" err="1">
                  <a:latin typeface="Arial"/>
                  <a:cs typeface="Arial"/>
                </a:rPr>
                <a:t>encendidas</a:t>
              </a:r>
              <a:r>
                <a:rPr sz="1050" dirty="0">
                  <a:latin typeface="Arial"/>
                  <a:cs typeface="Arial"/>
                </a:rPr>
                <a:t> al  circular </a:t>
              </a:r>
              <a:r>
                <a:rPr sz="1050" dirty="0" err="1">
                  <a:latin typeface="Arial"/>
                  <a:cs typeface="Arial"/>
                </a:rPr>
                <a:t>dentro</a:t>
              </a:r>
              <a:r>
                <a:rPr sz="1050" dirty="0">
                  <a:latin typeface="Arial"/>
                  <a:cs typeface="Arial"/>
                </a:rPr>
                <a:t> del </a:t>
              </a:r>
              <a:r>
                <a:rPr sz="1050" dirty="0" err="1">
                  <a:latin typeface="Arial"/>
                  <a:cs typeface="Arial"/>
                </a:rPr>
                <a:t>complejo</a:t>
              </a:r>
              <a:r>
                <a:rPr sz="1050" dirty="0">
                  <a:latin typeface="Arial"/>
                  <a:cs typeface="Arial"/>
                </a:rPr>
                <a:t>  LOM.</a:t>
              </a:r>
            </a:p>
          </p:txBody>
        </p:sp>
        <p:sp>
          <p:nvSpPr>
            <p:cNvPr id="9" name="object 9"/>
            <p:cNvSpPr txBox="1"/>
            <p:nvPr/>
          </p:nvSpPr>
          <p:spPr>
            <a:xfrm>
              <a:off x="5878195" y="1324483"/>
              <a:ext cx="1918970" cy="506730"/>
            </a:xfrm>
            <a:prstGeom prst="rect">
              <a:avLst/>
            </a:prstGeom>
          </p:spPr>
          <p:txBody>
            <a:bodyPr vert="horz" wrap="square" lIns="0" tIns="13335" rIns="0" bIns="0" rtlCol="0">
              <a:spAutoFit/>
            </a:bodyPr>
            <a:lstStyle/>
            <a:p>
              <a:pPr marL="12700" marR="5080" algn="ctr">
                <a:lnSpc>
                  <a:spcPct val="100000"/>
                </a:lnSpc>
                <a:spcBef>
                  <a:spcPts val="105"/>
                </a:spcBef>
              </a:pPr>
              <a:r>
                <a:rPr sz="1050" spc="-5" dirty="0" err="1">
                  <a:latin typeface="Arial"/>
                  <a:cs typeface="Arial"/>
                </a:rPr>
                <a:t>Utilizar</a:t>
              </a:r>
              <a:r>
                <a:rPr sz="1050" spc="-5" dirty="0">
                  <a:latin typeface="Arial"/>
                  <a:cs typeface="Arial"/>
                </a:rPr>
                <a:t> </a:t>
              </a:r>
              <a:r>
                <a:rPr sz="1050" dirty="0" err="1">
                  <a:latin typeface="Arial"/>
                  <a:cs typeface="Arial"/>
                </a:rPr>
                <a:t>equipo</a:t>
              </a:r>
              <a:r>
                <a:rPr sz="1050" dirty="0">
                  <a:latin typeface="Arial"/>
                  <a:cs typeface="Arial"/>
                </a:rPr>
                <a:t> de </a:t>
              </a:r>
              <a:r>
                <a:rPr sz="1050" dirty="0" err="1">
                  <a:latin typeface="Arial"/>
                  <a:cs typeface="Arial"/>
                </a:rPr>
                <a:t>comunicación</a:t>
              </a:r>
              <a:r>
                <a:rPr sz="1050" dirty="0">
                  <a:latin typeface="Arial"/>
                  <a:cs typeface="Arial"/>
                </a:rPr>
                <a:t>  </a:t>
              </a:r>
              <a:r>
                <a:rPr sz="1050" dirty="0" err="1">
                  <a:latin typeface="Arial"/>
                  <a:cs typeface="Arial"/>
                </a:rPr>
                <a:t>móvil</a:t>
              </a:r>
              <a:r>
                <a:rPr sz="1050" dirty="0">
                  <a:latin typeface="Arial"/>
                  <a:cs typeface="Arial"/>
                </a:rPr>
                <a:t> </a:t>
              </a:r>
              <a:r>
                <a:rPr sz="1050" dirty="0" err="1">
                  <a:latin typeface="Arial"/>
                  <a:cs typeface="Arial"/>
                </a:rPr>
                <a:t>mientras</a:t>
              </a:r>
              <a:r>
                <a:rPr sz="1050" dirty="0">
                  <a:latin typeface="Arial"/>
                  <a:cs typeface="Arial"/>
                </a:rPr>
                <a:t> </a:t>
              </a:r>
              <a:r>
                <a:rPr sz="1050" dirty="0" err="1">
                  <a:latin typeface="Arial"/>
                  <a:cs typeface="Arial"/>
                </a:rPr>
                <a:t>maneja</a:t>
              </a:r>
              <a:r>
                <a:rPr sz="1050" dirty="0">
                  <a:latin typeface="Arial"/>
                  <a:cs typeface="Arial"/>
                </a:rPr>
                <a:t> un  </a:t>
              </a:r>
              <a:r>
                <a:rPr sz="1050" dirty="0" err="1">
                  <a:latin typeface="Arial"/>
                  <a:cs typeface="Arial"/>
                </a:rPr>
                <a:t>vehículo</a:t>
              </a:r>
              <a:r>
                <a:rPr sz="1050" dirty="0">
                  <a:latin typeface="Arial"/>
                  <a:cs typeface="Arial"/>
                </a:rPr>
                <a:t>.</a:t>
              </a:r>
            </a:p>
          </p:txBody>
        </p:sp>
        <p:sp>
          <p:nvSpPr>
            <p:cNvPr id="10" name="object 10"/>
            <p:cNvSpPr txBox="1"/>
            <p:nvPr/>
          </p:nvSpPr>
          <p:spPr>
            <a:xfrm>
              <a:off x="1316227" y="3643376"/>
              <a:ext cx="1962785" cy="666750"/>
            </a:xfrm>
            <a:prstGeom prst="rect">
              <a:avLst/>
            </a:prstGeom>
          </p:spPr>
          <p:txBody>
            <a:bodyPr vert="horz" wrap="square" lIns="0" tIns="13335" rIns="0" bIns="0" rtlCol="0">
              <a:spAutoFit/>
            </a:bodyPr>
            <a:lstStyle/>
            <a:p>
              <a:pPr marL="12700" marR="5080" algn="ctr">
                <a:lnSpc>
                  <a:spcPct val="100000"/>
                </a:lnSpc>
                <a:spcBef>
                  <a:spcPts val="105"/>
                </a:spcBef>
              </a:pPr>
              <a:r>
                <a:rPr sz="1050" dirty="0" err="1">
                  <a:latin typeface="Arial"/>
                  <a:cs typeface="Arial"/>
                </a:rPr>
                <a:t>Detenerse</a:t>
              </a:r>
              <a:r>
                <a:rPr sz="1050" dirty="0">
                  <a:latin typeface="Arial"/>
                  <a:cs typeface="Arial"/>
                </a:rPr>
                <a:t> </a:t>
              </a:r>
              <a:r>
                <a:rPr sz="1050" dirty="0" err="1">
                  <a:latin typeface="Arial"/>
                  <a:cs typeface="Arial"/>
                </a:rPr>
                <a:t>totalmente</a:t>
              </a:r>
              <a:r>
                <a:rPr sz="1050" dirty="0">
                  <a:latin typeface="Arial"/>
                  <a:cs typeface="Arial"/>
                </a:rPr>
                <a:t> y</a:t>
              </a:r>
              <a:r>
                <a:rPr sz="1050" spc="-105" dirty="0">
                  <a:latin typeface="Arial"/>
                  <a:cs typeface="Arial"/>
                </a:rPr>
                <a:t> </a:t>
              </a:r>
              <a:r>
                <a:rPr sz="1050" dirty="0" err="1">
                  <a:latin typeface="Arial"/>
                  <a:cs typeface="Arial"/>
                </a:rPr>
                <a:t>observar</a:t>
              </a:r>
              <a:r>
                <a:rPr sz="1050" dirty="0">
                  <a:latin typeface="Arial"/>
                  <a:cs typeface="Arial"/>
                </a:rPr>
                <a:t>  a </a:t>
              </a:r>
              <a:r>
                <a:rPr sz="1050" dirty="0" err="1">
                  <a:latin typeface="Arial"/>
                  <a:cs typeface="Arial"/>
                </a:rPr>
                <a:t>su</a:t>
              </a:r>
              <a:r>
                <a:rPr sz="1050" dirty="0">
                  <a:latin typeface="Arial"/>
                  <a:cs typeface="Arial"/>
                </a:rPr>
                <a:t> </a:t>
              </a:r>
              <a:r>
                <a:rPr sz="1050" dirty="0" err="1">
                  <a:latin typeface="Arial"/>
                  <a:cs typeface="Arial"/>
                </a:rPr>
                <a:t>alrededor</a:t>
              </a:r>
              <a:r>
                <a:rPr sz="1050" dirty="0">
                  <a:latin typeface="Arial"/>
                  <a:cs typeface="Arial"/>
                </a:rPr>
                <a:t> (360</a:t>
              </a:r>
              <a:r>
                <a:rPr sz="1050" dirty="0">
                  <a:latin typeface="MS PGothic"/>
                  <a:cs typeface="MS PGothic"/>
                </a:rPr>
                <a:t>°</a:t>
              </a:r>
              <a:r>
                <a:rPr sz="1050" dirty="0">
                  <a:latin typeface="Arial"/>
                  <a:cs typeface="Arial"/>
                </a:rPr>
                <a:t>) para  </a:t>
              </a:r>
              <a:r>
                <a:rPr sz="1050" dirty="0" err="1">
                  <a:latin typeface="Arial"/>
                  <a:cs typeface="Arial"/>
                </a:rPr>
                <a:t>prevenir</a:t>
              </a:r>
              <a:r>
                <a:rPr sz="1050" dirty="0">
                  <a:latin typeface="Arial"/>
                  <a:cs typeface="Arial"/>
                </a:rPr>
                <a:t> </a:t>
              </a:r>
              <a:r>
                <a:rPr sz="1050" dirty="0" err="1">
                  <a:latin typeface="Arial"/>
                  <a:cs typeface="Arial"/>
                </a:rPr>
                <a:t>algún</a:t>
              </a:r>
              <a:r>
                <a:rPr sz="1050" dirty="0">
                  <a:latin typeface="Arial"/>
                  <a:cs typeface="Arial"/>
                </a:rPr>
                <a:t> </a:t>
              </a:r>
              <a:r>
                <a:rPr sz="1050" dirty="0" err="1">
                  <a:latin typeface="Arial"/>
                  <a:cs typeface="Arial"/>
                </a:rPr>
                <a:t>riesgo</a:t>
              </a:r>
              <a:r>
                <a:rPr sz="1050" dirty="0">
                  <a:latin typeface="Arial"/>
                  <a:cs typeface="Arial"/>
                </a:rPr>
                <a:t> antes de  </a:t>
              </a:r>
              <a:r>
                <a:rPr sz="1050" spc="-5" dirty="0" err="1">
                  <a:latin typeface="Arial"/>
                  <a:cs typeface="Arial"/>
                </a:rPr>
                <a:t>avanzar</a:t>
              </a:r>
              <a:r>
                <a:rPr sz="1050" spc="-5" dirty="0">
                  <a:latin typeface="Arial"/>
                  <a:cs typeface="Arial"/>
                </a:rPr>
                <a:t>.</a:t>
              </a:r>
              <a:endParaRPr sz="1050" dirty="0">
                <a:latin typeface="Arial"/>
                <a:cs typeface="Arial"/>
              </a:endParaRPr>
            </a:p>
          </p:txBody>
        </p:sp>
        <p:sp>
          <p:nvSpPr>
            <p:cNvPr id="16" name="object 16"/>
            <p:cNvSpPr/>
            <p:nvPr/>
          </p:nvSpPr>
          <p:spPr>
            <a:xfrm>
              <a:off x="2463651" y="1957201"/>
              <a:ext cx="897849" cy="756301"/>
            </a:xfrm>
            <a:prstGeom prst="rect">
              <a:avLst/>
            </a:prstGeom>
            <a:blipFill>
              <a:blip r:embed="rId6" cstate="print"/>
              <a:stretch>
                <a:fillRect/>
              </a:stretch>
            </a:blipFill>
          </p:spPr>
          <p:txBody>
            <a:bodyPr wrap="square" lIns="0" tIns="0" rIns="0" bIns="0" rtlCol="0"/>
            <a:lstStyle/>
            <a:p>
              <a:endParaRPr/>
            </a:p>
          </p:txBody>
        </p:sp>
        <p:sp>
          <p:nvSpPr>
            <p:cNvPr id="17" name="object 17"/>
            <p:cNvSpPr/>
            <p:nvPr/>
          </p:nvSpPr>
          <p:spPr>
            <a:xfrm>
              <a:off x="6405371" y="1806476"/>
              <a:ext cx="1025651" cy="1002792"/>
            </a:xfrm>
            <a:prstGeom prst="rect">
              <a:avLst/>
            </a:prstGeom>
            <a:blipFill>
              <a:blip r:embed="rId7" cstate="print"/>
              <a:stretch>
                <a:fillRect/>
              </a:stretch>
            </a:blipFill>
          </p:spPr>
          <p:txBody>
            <a:bodyPr wrap="square" lIns="0" tIns="0" rIns="0" bIns="0" rtlCol="0"/>
            <a:lstStyle/>
            <a:p>
              <a:endParaRPr/>
            </a:p>
          </p:txBody>
        </p:sp>
        <p:sp>
          <p:nvSpPr>
            <p:cNvPr id="19" name="object 19"/>
            <p:cNvSpPr/>
            <p:nvPr/>
          </p:nvSpPr>
          <p:spPr>
            <a:xfrm>
              <a:off x="6507860" y="2179447"/>
              <a:ext cx="410845" cy="348615"/>
            </a:xfrm>
            <a:custGeom>
              <a:avLst/>
              <a:gdLst/>
              <a:ahLst/>
              <a:cxnLst/>
              <a:rect l="l" t="t" r="r" b="b"/>
              <a:pathLst>
                <a:path w="410845" h="348614">
                  <a:moveTo>
                    <a:pt x="314579" y="38100"/>
                  </a:moveTo>
                  <a:lnTo>
                    <a:pt x="274066" y="143509"/>
                  </a:lnTo>
                  <a:lnTo>
                    <a:pt x="410845" y="195960"/>
                  </a:lnTo>
                  <a:lnTo>
                    <a:pt x="372745" y="295147"/>
                  </a:lnTo>
                  <a:lnTo>
                    <a:pt x="235966" y="242696"/>
                  </a:lnTo>
                  <a:lnTo>
                    <a:pt x="195580" y="348106"/>
                  </a:lnTo>
                  <a:lnTo>
                    <a:pt x="96266" y="310006"/>
                  </a:lnTo>
                  <a:lnTo>
                    <a:pt x="136779" y="204596"/>
                  </a:lnTo>
                  <a:lnTo>
                    <a:pt x="0" y="152145"/>
                  </a:lnTo>
                  <a:lnTo>
                    <a:pt x="38100" y="52958"/>
                  </a:lnTo>
                  <a:lnTo>
                    <a:pt x="174879" y="105409"/>
                  </a:lnTo>
                  <a:lnTo>
                    <a:pt x="215265" y="0"/>
                  </a:lnTo>
                  <a:lnTo>
                    <a:pt x="314579" y="38100"/>
                  </a:lnTo>
                </a:path>
              </a:pathLst>
            </a:custGeom>
            <a:solidFill>
              <a:schemeClr val="accent1">
                <a:lumMod val="20000"/>
                <a:lumOff val="80000"/>
              </a:schemeClr>
            </a:solidFill>
            <a:ln w="3175">
              <a:solidFill>
                <a:srgbClr val="FF0000"/>
              </a:solidFill>
            </a:ln>
          </p:spPr>
          <p:txBody>
            <a:bodyPr wrap="square" lIns="0" tIns="0" rIns="0" bIns="0" rtlCol="0"/>
            <a:lstStyle/>
            <a:p>
              <a:endParaRPr/>
            </a:p>
          </p:txBody>
        </p:sp>
        <p:sp>
          <p:nvSpPr>
            <p:cNvPr id="20" name="object 20"/>
            <p:cNvSpPr/>
            <p:nvPr/>
          </p:nvSpPr>
          <p:spPr>
            <a:xfrm>
              <a:off x="2814827" y="4957571"/>
              <a:ext cx="226060" cy="107950"/>
            </a:xfrm>
            <a:custGeom>
              <a:avLst/>
              <a:gdLst/>
              <a:ahLst/>
              <a:cxnLst/>
              <a:rect l="l" t="t" r="r" b="b"/>
              <a:pathLst>
                <a:path w="226060" h="107950">
                  <a:moveTo>
                    <a:pt x="0" y="0"/>
                  </a:moveTo>
                  <a:lnTo>
                    <a:pt x="225552" y="107927"/>
                  </a:lnTo>
                </a:path>
              </a:pathLst>
            </a:custGeom>
            <a:ln w="9525">
              <a:solidFill>
                <a:srgbClr val="7E7E7E"/>
              </a:solidFill>
            </a:ln>
          </p:spPr>
          <p:txBody>
            <a:bodyPr wrap="square" lIns="0" tIns="0" rIns="0" bIns="0" rtlCol="0"/>
            <a:lstStyle/>
            <a:p>
              <a:endParaRPr/>
            </a:p>
          </p:txBody>
        </p:sp>
        <p:sp>
          <p:nvSpPr>
            <p:cNvPr id="21" name="object 21"/>
            <p:cNvSpPr/>
            <p:nvPr/>
          </p:nvSpPr>
          <p:spPr>
            <a:xfrm>
              <a:off x="2814827" y="4590288"/>
              <a:ext cx="616585" cy="367665"/>
            </a:xfrm>
            <a:custGeom>
              <a:avLst/>
              <a:gdLst/>
              <a:ahLst/>
              <a:cxnLst/>
              <a:rect l="l" t="t" r="r" b="b"/>
              <a:pathLst>
                <a:path w="616585" h="367664">
                  <a:moveTo>
                    <a:pt x="0" y="367423"/>
                  </a:moveTo>
                  <a:lnTo>
                    <a:pt x="616585" y="0"/>
                  </a:lnTo>
                </a:path>
              </a:pathLst>
            </a:custGeom>
            <a:ln w="9525">
              <a:solidFill>
                <a:srgbClr val="7E7E7E"/>
              </a:solidFill>
            </a:ln>
          </p:spPr>
          <p:txBody>
            <a:bodyPr wrap="square" lIns="0" tIns="0" rIns="0" bIns="0" rtlCol="0"/>
            <a:lstStyle/>
            <a:p>
              <a:endParaRPr/>
            </a:p>
          </p:txBody>
        </p:sp>
        <p:sp>
          <p:nvSpPr>
            <p:cNvPr id="23" name="object 23"/>
            <p:cNvSpPr/>
            <p:nvPr/>
          </p:nvSpPr>
          <p:spPr>
            <a:xfrm>
              <a:off x="1539239" y="678180"/>
              <a:ext cx="1527048" cy="557784"/>
            </a:xfrm>
            <a:prstGeom prst="rect">
              <a:avLst/>
            </a:prstGeom>
            <a:blipFill>
              <a:blip r:embed="rId8" cstate="print"/>
              <a:stretch>
                <a:fillRect/>
              </a:stretch>
            </a:blipFill>
          </p:spPr>
          <p:txBody>
            <a:bodyPr wrap="square" lIns="0" tIns="0" rIns="0" bIns="0" rtlCol="0"/>
            <a:lstStyle/>
            <a:p>
              <a:endParaRPr/>
            </a:p>
          </p:txBody>
        </p:sp>
        <p:sp>
          <p:nvSpPr>
            <p:cNvPr id="24" name="object 24"/>
            <p:cNvSpPr txBox="1"/>
            <p:nvPr/>
          </p:nvSpPr>
          <p:spPr>
            <a:xfrm>
              <a:off x="1603375" y="901446"/>
              <a:ext cx="1380490" cy="139141"/>
            </a:xfrm>
            <a:prstGeom prst="rect">
              <a:avLst/>
            </a:prstGeom>
          </p:spPr>
          <p:txBody>
            <a:bodyPr vert="horz" wrap="square" lIns="0" tIns="15875" rIns="0" bIns="0" rtlCol="0">
              <a:spAutoFit/>
            </a:bodyPr>
            <a:lstStyle/>
            <a:p>
              <a:pPr marL="12700">
                <a:lnSpc>
                  <a:spcPct val="100000"/>
                </a:lnSpc>
                <a:spcBef>
                  <a:spcPts val="125"/>
                </a:spcBef>
              </a:pPr>
              <a:r>
                <a:rPr sz="800" b="1" u="sng" spc="10" dirty="0">
                  <a:solidFill>
                    <a:srgbClr val="FFFFFF"/>
                  </a:solidFill>
                  <a:latin typeface="Verdana"/>
                  <a:cs typeface="Verdana"/>
                </a:rPr>
                <a:t>LIMITE DE</a:t>
              </a:r>
              <a:r>
                <a:rPr sz="800" b="1" u="sng" spc="-50" dirty="0">
                  <a:solidFill>
                    <a:srgbClr val="FFFFFF"/>
                  </a:solidFill>
                  <a:latin typeface="Verdana"/>
                  <a:cs typeface="Verdana"/>
                </a:rPr>
                <a:t> </a:t>
              </a:r>
              <a:r>
                <a:rPr sz="800" b="1" u="sng" spc="10" dirty="0">
                  <a:solidFill>
                    <a:srgbClr val="FFFFFF"/>
                  </a:solidFill>
                  <a:latin typeface="Verdana"/>
                  <a:cs typeface="Verdana"/>
                </a:rPr>
                <a:t>VELOCIDAD</a:t>
              </a:r>
              <a:endParaRPr sz="800" u="sng" dirty="0">
                <a:latin typeface="Verdana"/>
                <a:cs typeface="Verdana"/>
              </a:endParaRPr>
            </a:p>
          </p:txBody>
        </p:sp>
        <p:sp>
          <p:nvSpPr>
            <p:cNvPr id="25" name="object 25"/>
            <p:cNvSpPr/>
            <p:nvPr/>
          </p:nvSpPr>
          <p:spPr>
            <a:xfrm>
              <a:off x="3800855" y="681227"/>
              <a:ext cx="1527048" cy="557784"/>
            </a:xfrm>
            <a:prstGeom prst="rect">
              <a:avLst/>
            </a:prstGeom>
            <a:blipFill>
              <a:blip r:embed="rId8" cstate="print"/>
              <a:stretch>
                <a:fillRect/>
              </a:stretch>
            </a:blipFill>
          </p:spPr>
          <p:txBody>
            <a:bodyPr wrap="square" lIns="0" tIns="0" rIns="0" bIns="0" rtlCol="0"/>
            <a:lstStyle/>
            <a:p>
              <a:endParaRPr/>
            </a:p>
          </p:txBody>
        </p:sp>
        <p:sp>
          <p:nvSpPr>
            <p:cNvPr id="26" name="object 26"/>
            <p:cNvSpPr txBox="1"/>
            <p:nvPr/>
          </p:nvSpPr>
          <p:spPr>
            <a:xfrm>
              <a:off x="4224020" y="904747"/>
              <a:ext cx="663575" cy="139141"/>
            </a:xfrm>
            <a:prstGeom prst="rect">
              <a:avLst/>
            </a:prstGeom>
          </p:spPr>
          <p:txBody>
            <a:bodyPr vert="horz" wrap="square" lIns="0" tIns="15875" rIns="0" bIns="0" rtlCol="0">
              <a:spAutoFit/>
            </a:bodyPr>
            <a:lstStyle/>
            <a:p>
              <a:pPr marL="12700">
                <a:lnSpc>
                  <a:spcPct val="100000"/>
                </a:lnSpc>
                <a:spcBef>
                  <a:spcPts val="125"/>
                </a:spcBef>
              </a:pPr>
              <a:r>
                <a:rPr sz="800" b="1" u="sng" spc="10" dirty="0">
                  <a:solidFill>
                    <a:srgbClr val="FFFFFF"/>
                  </a:solidFill>
                  <a:latin typeface="Verdana"/>
                  <a:cs typeface="Verdana"/>
                </a:rPr>
                <a:t>RECUERDA</a:t>
              </a:r>
              <a:endParaRPr sz="800" u="sng" dirty="0">
                <a:latin typeface="Verdana"/>
                <a:cs typeface="Verdana"/>
              </a:endParaRPr>
            </a:p>
          </p:txBody>
        </p:sp>
        <p:sp>
          <p:nvSpPr>
            <p:cNvPr id="27" name="object 27"/>
            <p:cNvSpPr/>
            <p:nvPr/>
          </p:nvSpPr>
          <p:spPr>
            <a:xfrm>
              <a:off x="6112764" y="675131"/>
              <a:ext cx="1527047" cy="556260"/>
            </a:xfrm>
            <a:prstGeom prst="rect">
              <a:avLst/>
            </a:prstGeom>
            <a:blipFill>
              <a:blip r:embed="rId8" cstate="print"/>
              <a:stretch>
                <a:fillRect/>
              </a:stretch>
            </a:blipFill>
          </p:spPr>
          <p:txBody>
            <a:bodyPr wrap="square" lIns="0" tIns="0" rIns="0" bIns="0" rtlCol="0"/>
            <a:lstStyle/>
            <a:p>
              <a:endParaRPr/>
            </a:p>
          </p:txBody>
        </p:sp>
        <p:sp>
          <p:nvSpPr>
            <p:cNvPr id="28" name="object 28"/>
            <p:cNvSpPr txBox="1"/>
            <p:nvPr/>
          </p:nvSpPr>
          <p:spPr>
            <a:xfrm>
              <a:off x="6501129" y="898016"/>
              <a:ext cx="734695" cy="139141"/>
            </a:xfrm>
            <a:prstGeom prst="rect">
              <a:avLst/>
            </a:prstGeom>
          </p:spPr>
          <p:txBody>
            <a:bodyPr vert="horz" wrap="square" lIns="0" tIns="15875" rIns="0" bIns="0" rtlCol="0">
              <a:spAutoFit/>
            </a:bodyPr>
            <a:lstStyle/>
            <a:p>
              <a:pPr marL="12700">
                <a:lnSpc>
                  <a:spcPct val="100000"/>
                </a:lnSpc>
                <a:spcBef>
                  <a:spcPts val="125"/>
                </a:spcBef>
              </a:pPr>
              <a:r>
                <a:rPr sz="800" b="1" u="sng" spc="10" dirty="0">
                  <a:solidFill>
                    <a:srgbClr val="FFFFFF"/>
                  </a:solidFill>
                  <a:latin typeface="Verdana"/>
                  <a:cs typeface="Verdana"/>
                </a:rPr>
                <a:t>PROHIBIDO</a:t>
              </a:r>
              <a:endParaRPr sz="800" u="sng" dirty="0">
                <a:latin typeface="Verdana"/>
                <a:cs typeface="Verdana"/>
              </a:endParaRPr>
            </a:p>
          </p:txBody>
        </p:sp>
        <p:sp>
          <p:nvSpPr>
            <p:cNvPr id="29" name="object 29"/>
            <p:cNvSpPr txBox="1"/>
            <p:nvPr/>
          </p:nvSpPr>
          <p:spPr>
            <a:xfrm>
              <a:off x="4250816" y="3567810"/>
              <a:ext cx="3161030" cy="186690"/>
            </a:xfrm>
            <a:prstGeom prst="rect">
              <a:avLst/>
            </a:prstGeom>
          </p:spPr>
          <p:txBody>
            <a:bodyPr vert="horz" wrap="square" lIns="0" tIns="13335" rIns="0" bIns="0" rtlCol="0">
              <a:spAutoFit/>
            </a:bodyPr>
            <a:lstStyle/>
            <a:p>
              <a:pPr marL="12700">
                <a:lnSpc>
                  <a:spcPct val="100000"/>
                </a:lnSpc>
                <a:spcBef>
                  <a:spcPts val="105"/>
                </a:spcBef>
              </a:pPr>
              <a:r>
                <a:rPr sz="1050">
                  <a:latin typeface="Arial"/>
                  <a:cs typeface="Arial"/>
                </a:rPr>
                <a:t>Se deben de respetar todos los señalamientos</a:t>
              </a:r>
              <a:r>
                <a:rPr sz="1050" spc="-65">
                  <a:latin typeface="Arial"/>
                  <a:cs typeface="Arial"/>
                </a:rPr>
                <a:t> </a:t>
              </a:r>
              <a:r>
                <a:rPr sz="1050" spc="-5">
                  <a:latin typeface="Arial"/>
                  <a:cs typeface="Arial"/>
                </a:rPr>
                <a:t>viales</a:t>
              </a:r>
              <a:endParaRPr sz="1050">
                <a:latin typeface="Arial"/>
                <a:cs typeface="Arial"/>
              </a:endParaRPr>
            </a:p>
          </p:txBody>
        </p:sp>
        <p:sp>
          <p:nvSpPr>
            <p:cNvPr id="30" name="object 30"/>
            <p:cNvSpPr/>
            <p:nvPr/>
          </p:nvSpPr>
          <p:spPr>
            <a:xfrm>
              <a:off x="4888991" y="3003804"/>
              <a:ext cx="1527048" cy="557784"/>
            </a:xfrm>
            <a:prstGeom prst="rect">
              <a:avLst/>
            </a:prstGeom>
            <a:blipFill>
              <a:blip r:embed="rId8" cstate="print"/>
              <a:stretch>
                <a:fillRect/>
              </a:stretch>
            </a:blipFill>
          </p:spPr>
          <p:txBody>
            <a:bodyPr wrap="square" lIns="0" tIns="0" rIns="0" bIns="0" rtlCol="0"/>
            <a:lstStyle/>
            <a:p>
              <a:endParaRPr/>
            </a:p>
          </p:txBody>
        </p:sp>
        <p:sp>
          <p:nvSpPr>
            <p:cNvPr id="31" name="object 31"/>
            <p:cNvSpPr txBox="1"/>
            <p:nvPr/>
          </p:nvSpPr>
          <p:spPr>
            <a:xfrm>
              <a:off x="5121021" y="3227577"/>
              <a:ext cx="1044575" cy="139141"/>
            </a:xfrm>
            <a:prstGeom prst="rect">
              <a:avLst/>
            </a:prstGeom>
          </p:spPr>
          <p:txBody>
            <a:bodyPr vert="horz" wrap="square" lIns="0" tIns="15875" rIns="0" bIns="0" rtlCol="0">
              <a:spAutoFit/>
            </a:bodyPr>
            <a:lstStyle/>
            <a:p>
              <a:pPr marL="12700">
                <a:lnSpc>
                  <a:spcPct val="100000"/>
                </a:lnSpc>
                <a:spcBef>
                  <a:spcPts val="125"/>
                </a:spcBef>
              </a:pPr>
              <a:r>
                <a:rPr sz="800" b="1" u="sng" spc="10" dirty="0">
                  <a:solidFill>
                    <a:srgbClr val="FFFFFF"/>
                  </a:solidFill>
                  <a:latin typeface="Verdana"/>
                  <a:cs typeface="Verdana"/>
                </a:rPr>
                <a:t>SEÑALAMIENTOS</a:t>
              </a:r>
              <a:endParaRPr sz="800" u="sng" dirty="0">
                <a:latin typeface="Verdana"/>
                <a:cs typeface="Verdana"/>
              </a:endParaRPr>
            </a:p>
          </p:txBody>
        </p:sp>
        <p:sp>
          <p:nvSpPr>
            <p:cNvPr id="32" name="object 32"/>
            <p:cNvSpPr/>
            <p:nvPr/>
          </p:nvSpPr>
          <p:spPr>
            <a:xfrm>
              <a:off x="3677385" y="4046307"/>
              <a:ext cx="716292" cy="716292"/>
            </a:xfrm>
            <a:prstGeom prst="rect">
              <a:avLst/>
            </a:prstGeom>
            <a:blipFill>
              <a:blip r:embed="rId9" cstate="print"/>
              <a:stretch>
                <a:fillRect/>
              </a:stretch>
            </a:blipFill>
          </p:spPr>
          <p:txBody>
            <a:bodyPr wrap="square" lIns="0" tIns="0" rIns="0" bIns="0" rtlCol="0"/>
            <a:lstStyle/>
            <a:p>
              <a:endParaRPr/>
            </a:p>
          </p:txBody>
        </p:sp>
        <p:sp>
          <p:nvSpPr>
            <p:cNvPr id="33" name="object 33"/>
            <p:cNvSpPr/>
            <p:nvPr/>
          </p:nvSpPr>
          <p:spPr>
            <a:xfrm>
              <a:off x="3757835" y="4135467"/>
              <a:ext cx="537972" cy="537972"/>
            </a:xfrm>
            <a:prstGeom prst="rect">
              <a:avLst/>
            </a:prstGeom>
            <a:blipFill>
              <a:blip r:embed="rId10" cstate="print"/>
              <a:stretch>
                <a:fillRect/>
              </a:stretch>
            </a:blipFill>
          </p:spPr>
          <p:txBody>
            <a:bodyPr wrap="square" lIns="0" tIns="0" rIns="0" bIns="0" rtlCol="0"/>
            <a:lstStyle/>
            <a:p>
              <a:endParaRPr/>
            </a:p>
          </p:txBody>
        </p:sp>
        <p:sp>
          <p:nvSpPr>
            <p:cNvPr id="35" name="object 35"/>
            <p:cNvSpPr/>
            <p:nvPr/>
          </p:nvSpPr>
          <p:spPr>
            <a:xfrm>
              <a:off x="6653685" y="3878076"/>
              <a:ext cx="743724" cy="1022591"/>
            </a:xfrm>
            <a:prstGeom prst="rect">
              <a:avLst/>
            </a:prstGeom>
            <a:blipFill>
              <a:blip r:embed="rId11" cstate="print"/>
              <a:stretch>
                <a:fillRect/>
              </a:stretch>
            </a:blipFill>
          </p:spPr>
          <p:txBody>
            <a:bodyPr wrap="square" lIns="0" tIns="0" rIns="0" bIns="0" rtlCol="0"/>
            <a:lstStyle/>
            <a:p>
              <a:endParaRPr/>
            </a:p>
          </p:txBody>
        </p:sp>
        <p:sp>
          <p:nvSpPr>
            <p:cNvPr id="36" name="object 36"/>
            <p:cNvSpPr/>
            <p:nvPr/>
          </p:nvSpPr>
          <p:spPr>
            <a:xfrm>
              <a:off x="6731282" y="3938911"/>
              <a:ext cx="565403" cy="844296"/>
            </a:xfrm>
            <a:prstGeom prst="rect">
              <a:avLst/>
            </a:prstGeom>
            <a:blipFill>
              <a:blip r:embed="rId12" cstate="print"/>
              <a:stretch>
                <a:fillRect/>
              </a:stretch>
            </a:blipFill>
          </p:spPr>
          <p:txBody>
            <a:bodyPr wrap="square" lIns="0" tIns="0" rIns="0" bIns="0" rtlCol="0"/>
            <a:lstStyle/>
            <a:p>
              <a:endParaRPr/>
            </a:p>
          </p:txBody>
        </p:sp>
        <p:sp>
          <p:nvSpPr>
            <p:cNvPr id="38" name="object 38"/>
            <p:cNvSpPr/>
            <p:nvPr/>
          </p:nvSpPr>
          <p:spPr>
            <a:xfrm>
              <a:off x="4668121" y="4044066"/>
              <a:ext cx="737603" cy="711682"/>
            </a:xfrm>
            <a:prstGeom prst="rect">
              <a:avLst/>
            </a:prstGeom>
            <a:blipFill>
              <a:blip r:embed="rId13" cstate="print"/>
              <a:stretch>
                <a:fillRect/>
              </a:stretch>
            </a:blipFill>
          </p:spPr>
          <p:txBody>
            <a:bodyPr wrap="square" lIns="0" tIns="0" rIns="0" bIns="0" rtlCol="0"/>
            <a:lstStyle/>
            <a:p>
              <a:endParaRPr/>
            </a:p>
          </p:txBody>
        </p:sp>
        <p:sp>
          <p:nvSpPr>
            <p:cNvPr id="39" name="object 39"/>
            <p:cNvSpPr/>
            <p:nvPr/>
          </p:nvSpPr>
          <p:spPr>
            <a:xfrm>
              <a:off x="4732128" y="4108074"/>
              <a:ext cx="559308" cy="533400"/>
            </a:xfrm>
            <a:prstGeom prst="rect">
              <a:avLst/>
            </a:prstGeom>
            <a:blipFill>
              <a:blip r:embed="rId14" cstate="print"/>
              <a:stretch>
                <a:fillRect/>
              </a:stretch>
            </a:blipFill>
          </p:spPr>
          <p:txBody>
            <a:bodyPr wrap="square" lIns="0" tIns="0" rIns="0" bIns="0" rtlCol="0"/>
            <a:lstStyle/>
            <a:p>
              <a:endParaRPr/>
            </a:p>
          </p:txBody>
        </p:sp>
        <p:sp>
          <p:nvSpPr>
            <p:cNvPr id="41" name="object 41"/>
            <p:cNvSpPr/>
            <p:nvPr/>
          </p:nvSpPr>
          <p:spPr>
            <a:xfrm>
              <a:off x="5654524" y="4044065"/>
              <a:ext cx="725436" cy="725436"/>
            </a:xfrm>
            <a:prstGeom prst="rect">
              <a:avLst/>
            </a:prstGeom>
            <a:blipFill>
              <a:blip r:embed="rId15" cstate="print"/>
              <a:stretch>
                <a:fillRect/>
              </a:stretch>
            </a:blipFill>
          </p:spPr>
          <p:txBody>
            <a:bodyPr wrap="square" lIns="0" tIns="0" rIns="0" bIns="0" rtlCol="0"/>
            <a:lstStyle/>
            <a:p>
              <a:endParaRPr/>
            </a:p>
          </p:txBody>
        </p:sp>
        <p:sp>
          <p:nvSpPr>
            <p:cNvPr id="42" name="object 42"/>
            <p:cNvSpPr/>
            <p:nvPr/>
          </p:nvSpPr>
          <p:spPr>
            <a:xfrm>
              <a:off x="5718532" y="4108074"/>
              <a:ext cx="547115" cy="547116"/>
            </a:xfrm>
            <a:prstGeom prst="rect">
              <a:avLst/>
            </a:prstGeom>
            <a:blipFill>
              <a:blip r:embed="rId16" cstate="print"/>
              <a:stretch>
                <a:fillRect/>
              </a:stretch>
            </a:blipFill>
          </p:spPr>
          <p:txBody>
            <a:bodyPr wrap="square" lIns="0" tIns="0" rIns="0" bIns="0" rtlCol="0"/>
            <a:lstStyle/>
            <a:p>
              <a:endParaRPr/>
            </a:p>
          </p:txBody>
        </p:sp>
        <p:sp>
          <p:nvSpPr>
            <p:cNvPr id="44" name="object 44"/>
            <p:cNvSpPr/>
            <p:nvPr/>
          </p:nvSpPr>
          <p:spPr>
            <a:xfrm>
              <a:off x="1539239" y="3032760"/>
              <a:ext cx="1527048" cy="557783"/>
            </a:xfrm>
            <a:prstGeom prst="rect">
              <a:avLst/>
            </a:prstGeom>
            <a:blipFill>
              <a:blip r:embed="rId8" cstate="print"/>
              <a:stretch>
                <a:fillRect/>
              </a:stretch>
            </a:blipFill>
          </p:spPr>
          <p:txBody>
            <a:bodyPr wrap="square" lIns="0" tIns="0" rIns="0" bIns="0" rtlCol="0"/>
            <a:lstStyle/>
            <a:p>
              <a:endParaRPr/>
            </a:p>
          </p:txBody>
        </p:sp>
        <p:sp>
          <p:nvSpPr>
            <p:cNvPr id="45" name="object 45"/>
            <p:cNvSpPr txBox="1"/>
            <p:nvPr/>
          </p:nvSpPr>
          <p:spPr>
            <a:xfrm>
              <a:off x="1815210" y="3256279"/>
              <a:ext cx="955040" cy="139141"/>
            </a:xfrm>
            <a:prstGeom prst="rect">
              <a:avLst/>
            </a:prstGeom>
          </p:spPr>
          <p:txBody>
            <a:bodyPr vert="horz" wrap="square" lIns="0" tIns="15875" rIns="0" bIns="0" rtlCol="0">
              <a:spAutoFit/>
            </a:bodyPr>
            <a:lstStyle/>
            <a:p>
              <a:pPr marL="12700">
                <a:lnSpc>
                  <a:spcPct val="100000"/>
                </a:lnSpc>
                <a:spcBef>
                  <a:spcPts val="125"/>
                </a:spcBef>
              </a:pPr>
              <a:r>
                <a:rPr sz="800" b="1" u="sng" spc="10" dirty="0">
                  <a:solidFill>
                    <a:srgbClr val="FFFFFF"/>
                  </a:solidFill>
                  <a:latin typeface="Verdana"/>
                  <a:cs typeface="Verdana"/>
                </a:rPr>
                <a:t>EN LOS</a:t>
              </a:r>
              <a:r>
                <a:rPr sz="800" b="1" u="sng" spc="-90" dirty="0">
                  <a:solidFill>
                    <a:srgbClr val="FFFFFF"/>
                  </a:solidFill>
                  <a:latin typeface="Verdana"/>
                  <a:cs typeface="Verdana"/>
                </a:rPr>
                <a:t> </a:t>
              </a:r>
              <a:r>
                <a:rPr sz="800" b="1" u="sng" spc="15" dirty="0">
                  <a:solidFill>
                    <a:srgbClr val="FFFFFF"/>
                  </a:solidFill>
                  <a:latin typeface="Verdana"/>
                  <a:cs typeface="Verdana"/>
                </a:rPr>
                <a:t>CRUCES</a:t>
              </a:r>
              <a:endParaRPr sz="800" u="sng" dirty="0">
                <a:latin typeface="Verdana"/>
                <a:cs typeface="Verdana"/>
              </a:endParaRPr>
            </a:p>
          </p:txBody>
        </p:sp>
        <p:sp>
          <p:nvSpPr>
            <p:cNvPr id="50" name="object 50"/>
            <p:cNvSpPr/>
            <p:nvPr/>
          </p:nvSpPr>
          <p:spPr>
            <a:xfrm>
              <a:off x="1586483" y="4142232"/>
              <a:ext cx="513588" cy="515112"/>
            </a:xfrm>
            <a:prstGeom prst="rect">
              <a:avLst/>
            </a:prstGeom>
            <a:blipFill>
              <a:blip r:embed="rId17" cstate="print"/>
              <a:stretch>
                <a:fillRect/>
              </a:stretch>
            </a:blipFill>
          </p:spPr>
          <p:txBody>
            <a:bodyPr wrap="square" lIns="0" tIns="0" rIns="0" bIns="0" rtlCol="0"/>
            <a:lstStyle/>
            <a:p>
              <a:endParaRPr/>
            </a:p>
          </p:txBody>
        </p:sp>
        <p:sp>
          <p:nvSpPr>
            <p:cNvPr id="51" name="object 51"/>
            <p:cNvSpPr/>
            <p:nvPr/>
          </p:nvSpPr>
          <p:spPr>
            <a:xfrm>
              <a:off x="2032386" y="4862324"/>
              <a:ext cx="356870" cy="132080"/>
            </a:xfrm>
            <a:custGeom>
              <a:avLst/>
              <a:gdLst/>
              <a:ahLst/>
              <a:cxnLst/>
              <a:rect l="l" t="t" r="r" b="b"/>
              <a:pathLst>
                <a:path w="356869" h="132079">
                  <a:moveTo>
                    <a:pt x="0" y="0"/>
                  </a:moveTo>
                  <a:lnTo>
                    <a:pt x="356362" y="131648"/>
                  </a:lnTo>
                </a:path>
              </a:pathLst>
            </a:custGeom>
            <a:ln w="9525">
              <a:solidFill>
                <a:srgbClr val="7E7E7E"/>
              </a:solidFill>
            </a:ln>
          </p:spPr>
          <p:txBody>
            <a:bodyPr wrap="square" lIns="0" tIns="0" rIns="0" bIns="0" rtlCol="0"/>
            <a:lstStyle/>
            <a:p>
              <a:endParaRPr/>
            </a:p>
          </p:txBody>
        </p:sp>
        <p:sp>
          <p:nvSpPr>
            <p:cNvPr id="53" name="object 53"/>
            <p:cNvSpPr/>
            <p:nvPr/>
          </p:nvSpPr>
          <p:spPr>
            <a:xfrm>
              <a:off x="2348483" y="4885944"/>
              <a:ext cx="119380" cy="38100"/>
            </a:xfrm>
            <a:custGeom>
              <a:avLst/>
              <a:gdLst/>
              <a:ahLst/>
              <a:cxnLst/>
              <a:rect l="l" t="t" r="r" b="b"/>
              <a:pathLst>
                <a:path w="119380" h="38100">
                  <a:moveTo>
                    <a:pt x="0" y="0"/>
                  </a:moveTo>
                  <a:lnTo>
                    <a:pt x="118872" y="37617"/>
                  </a:lnTo>
                </a:path>
              </a:pathLst>
            </a:custGeom>
            <a:ln w="9525">
              <a:solidFill>
                <a:srgbClr val="7E7E7E"/>
              </a:solidFill>
            </a:ln>
          </p:spPr>
          <p:txBody>
            <a:bodyPr wrap="square" lIns="0" tIns="0" rIns="0" bIns="0" rtlCol="0"/>
            <a:lstStyle/>
            <a:p>
              <a:endParaRPr/>
            </a:p>
          </p:txBody>
        </p:sp>
        <p:sp>
          <p:nvSpPr>
            <p:cNvPr id="56" name="object 56"/>
            <p:cNvSpPr/>
            <p:nvPr/>
          </p:nvSpPr>
          <p:spPr>
            <a:xfrm>
              <a:off x="966494" y="2895510"/>
              <a:ext cx="6826250" cy="0"/>
            </a:xfrm>
            <a:custGeom>
              <a:avLst/>
              <a:gdLst/>
              <a:ahLst/>
              <a:cxnLst/>
              <a:rect l="l" t="t" r="r" b="b"/>
              <a:pathLst>
                <a:path w="6826250">
                  <a:moveTo>
                    <a:pt x="0" y="0"/>
                  </a:moveTo>
                  <a:lnTo>
                    <a:pt x="6825742" y="0"/>
                  </a:lnTo>
                </a:path>
              </a:pathLst>
            </a:custGeom>
            <a:ln w="19050">
              <a:solidFill>
                <a:srgbClr val="000000"/>
              </a:solidFill>
            </a:ln>
          </p:spPr>
          <p:txBody>
            <a:bodyPr wrap="square" lIns="0" tIns="0" rIns="0" bIns="0" rtlCol="0"/>
            <a:lstStyle/>
            <a:p>
              <a:endParaRPr/>
            </a:p>
          </p:txBody>
        </p:sp>
        <p:sp>
          <p:nvSpPr>
            <p:cNvPr id="57" name="object 57"/>
            <p:cNvSpPr/>
            <p:nvPr/>
          </p:nvSpPr>
          <p:spPr>
            <a:xfrm>
              <a:off x="3492246" y="575309"/>
              <a:ext cx="0" cy="4529455"/>
            </a:xfrm>
            <a:custGeom>
              <a:avLst/>
              <a:gdLst/>
              <a:ahLst/>
              <a:cxnLst/>
              <a:rect l="l" t="t" r="r" b="b"/>
              <a:pathLst>
                <a:path h="4529455">
                  <a:moveTo>
                    <a:pt x="0" y="0"/>
                  </a:moveTo>
                  <a:lnTo>
                    <a:pt x="0" y="4529411"/>
                  </a:lnTo>
                </a:path>
              </a:pathLst>
            </a:custGeom>
            <a:ln w="19050">
              <a:solidFill>
                <a:srgbClr val="000000"/>
              </a:solidFill>
            </a:ln>
          </p:spPr>
          <p:txBody>
            <a:bodyPr wrap="square" lIns="0" tIns="0" rIns="0" bIns="0" rtlCol="0"/>
            <a:lstStyle/>
            <a:p>
              <a:endParaRPr/>
            </a:p>
          </p:txBody>
        </p:sp>
        <p:sp>
          <p:nvSpPr>
            <p:cNvPr id="58" name="object 58"/>
            <p:cNvSpPr/>
            <p:nvPr/>
          </p:nvSpPr>
          <p:spPr>
            <a:xfrm>
              <a:off x="5653278" y="567690"/>
              <a:ext cx="0" cy="2322195"/>
            </a:xfrm>
            <a:custGeom>
              <a:avLst/>
              <a:gdLst/>
              <a:ahLst/>
              <a:cxnLst/>
              <a:rect l="l" t="t" r="r" b="b"/>
              <a:pathLst>
                <a:path h="2322195">
                  <a:moveTo>
                    <a:pt x="0" y="0"/>
                  </a:moveTo>
                  <a:lnTo>
                    <a:pt x="0" y="2321941"/>
                  </a:lnTo>
                </a:path>
              </a:pathLst>
            </a:custGeom>
            <a:ln w="19050">
              <a:solidFill>
                <a:srgbClr val="000000"/>
              </a:solidFill>
            </a:ln>
          </p:spPr>
          <p:txBody>
            <a:bodyPr wrap="square" lIns="0" tIns="0" rIns="0" bIns="0" rtlCol="0"/>
            <a:lstStyle/>
            <a:p>
              <a:endParaRPr/>
            </a:p>
          </p:txBody>
        </p:sp>
      </p:grpSp>
      <p:sp>
        <p:nvSpPr>
          <p:cNvPr id="7" name="object 22">
            <a:extLst>
              <a:ext uri="{FF2B5EF4-FFF2-40B4-BE49-F238E27FC236}">
                <a16:creationId xmlns:a16="http://schemas.microsoft.com/office/drawing/2014/main" id="{11423772-9F30-9AF4-0121-A4938B20B283}"/>
              </a:ext>
            </a:extLst>
          </p:cNvPr>
          <p:cNvSpPr/>
          <p:nvPr/>
        </p:nvSpPr>
        <p:spPr>
          <a:xfrm>
            <a:off x="2520662" y="4590924"/>
            <a:ext cx="417195" cy="147955"/>
          </a:xfrm>
          <a:custGeom>
            <a:avLst/>
            <a:gdLst/>
            <a:ahLst/>
            <a:cxnLst/>
            <a:rect l="l" t="t" r="r" b="b"/>
            <a:pathLst>
              <a:path w="417194" h="147954">
                <a:moveTo>
                  <a:pt x="0" y="0"/>
                </a:moveTo>
                <a:lnTo>
                  <a:pt x="416814" y="147878"/>
                </a:lnTo>
              </a:path>
            </a:pathLst>
          </a:custGeom>
          <a:ln w="9525">
            <a:solidFill>
              <a:srgbClr val="7E7E7E"/>
            </a:solidFill>
          </a:ln>
        </p:spPr>
        <p:txBody>
          <a:bodyPr wrap="square" lIns="0" tIns="0" rIns="0" bIns="0" rtlCol="0"/>
          <a:lstStyle/>
          <a:p>
            <a:endParaRPr/>
          </a:p>
        </p:txBody>
      </p:sp>
      <p:sp>
        <p:nvSpPr>
          <p:cNvPr id="13" name="object 52">
            <a:extLst>
              <a:ext uri="{FF2B5EF4-FFF2-40B4-BE49-F238E27FC236}">
                <a16:creationId xmlns:a16="http://schemas.microsoft.com/office/drawing/2014/main" id="{2C6FDB17-2E4F-A998-F396-8001E832EFC1}"/>
              </a:ext>
            </a:extLst>
          </p:cNvPr>
          <p:cNvSpPr/>
          <p:nvPr/>
        </p:nvSpPr>
        <p:spPr>
          <a:xfrm>
            <a:off x="2415578" y="4608830"/>
            <a:ext cx="135815" cy="45719"/>
          </a:xfrm>
          <a:custGeom>
            <a:avLst/>
            <a:gdLst/>
            <a:ahLst/>
            <a:cxnLst/>
            <a:rect l="l" t="t" r="r" b="b"/>
            <a:pathLst>
              <a:path w="119380" h="38100">
                <a:moveTo>
                  <a:pt x="0" y="0"/>
                </a:moveTo>
                <a:lnTo>
                  <a:pt x="118872" y="37617"/>
                </a:lnTo>
              </a:path>
            </a:pathLst>
          </a:custGeom>
          <a:ln w="9525">
            <a:solidFill>
              <a:srgbClr val="7E7E7E"/>
            </a:solidFill>
          </a:ln>
        </p:spPr>
        <p:txBody>
          <a:bodyPr wrap="square" lIns="0" tIns="0" rIns="0" bIns="0" rtlCol="0"/>
          <a:lstStyle/>
          <a:p>
            <a:endParaRPr/>
          </a:p>
        </p:txBody>
      </p:sp>
      <p:sp>
        <p:nvSpPr>
          <p:cNvPr id="14" name="object 51">
            <a:extLst>
              <a:ext uri="{FF2B5EF4-FFF2-40B4-BE49-F238E27FC236}">
                <a16:creationId xmlns:a16="http://schemas.microsoft.com/office/drawing/2014/main" id="{48171AF0-9374-8934-182C-62ADDAAABE98}"/>
              </a:ext>
            </a:extLst>
          </p:cNvPr>
          <p:cNvSpPr/>
          <p:nvPr/>
        </p:nvSpPr>
        <p:spPr>
          <a:xfrm>
            <a:off x="2421981" y="4661284"/>
            <a:ext cx="356870" cy="132080"/>
          </a:xfrm>
          <a:custGeom>
            <a:avLst/>
            <a:gdLst/>
            <a:ahLst/>
            <a:cxnLst/>
            <a:rect l="l" t="t" r="r" b="b"/>
            <a:pathLst>
              <a:path w="356869" h="132079">
                <a:moveTo>
                  <a:pt x="0" y="0"/>
                </a:moveTo>
                <a:lnTo>
                  <a:pt x="356362" y="131648"/>
                </a:lnTo>
              </a:path>
            </a:pathLst>
          </a:custGeom>
          <a:ln w="9525">
            <a:solidFill>
              <a:srgbClr val="7E7E7E"/>
            </a:solidFill>
          </a:ln>
        </p:spPr>
        <p:txBody>
          <a:bodyPr wrap="square" lIns="0" tIns="0" rIns="0" bIns="0" rtlCol="0"/>
          <a:lstStyle/>
          <a:p>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63C10C-8207-3008-2656-B35130B46FAA}"/>
            </a:ext>
          </a:extLst>
        </p:cNvPr>
        <p:cNvGrpSpPr/>
        <p:nvPr/>
      </p:nvGrpSpPr>
      <p:grpSpPr>
        <a:xfrm>
          <a:off x="0" y="0"/>
          <a:ext cx="0" cy="0"/>
          <a:chOff x="0" y="0"/>
          <a:chExt cx="0" cy="0"/>
        </a:xfrm>
      </p:grpSpPr>
      <p:grpSp>
        <p:nvGrpSpPr>
          <p:cNvPr id="60" name="Group 59">
            <a:extLst>
              <a:ext uri="{FF2B5EF4-FFF2-40B4-BE49-F238E27FC236}">
                <a16:creationId xmlns:a16="http://schemas.microsoft.com/office/drawing/2014/main" id="{8BA72C86-FB96-7282-08BD-4A0285489DDB}"/>
              </a:ext>
            </a:extLst>
          </p:cNvPr>
          <p:cNvGrpSpPr/>
          <p:nvPr/>
        </p:nvGrpSpPr>
        <p:grpSpPr>
          <a:xfrm>
            <a:off x="479791" y="247335"/>
            <a:ext cx="8572635" cy="4750603"/>
            <a:chOff x="1118075" y="544830"/>
            <a:chExt cx="7358101" cy="4750603"/>
          </a:xfrm>
        </p:grpSpPr>
        <p:sp>
          <p:nvSpPr>
            <p:cNvPr id="5" name="object 5">
              <a:extLst>
                <a:ext uri="{FF2B5EF4-FFF2-40B4-BE49-F238E27FC236}">
                  <a16:creationId xmlns:a16="http://schemas.microsoft.com/office/drawing/2014/main" id="{4F543616-76BE-7D5A-0B3B-1B289F69F38B}"/>
                </a:ext>
              </a:extLst>
            </p:cNvPr>
            <p:cNvSpPr/>
            <p:nvPr/>
          </p:nvSpPr>
          <p:spPr>
            <a:xfrm>
              <a:off x="3909059" y="2005234"/>
              <a:ext cx="1121664" cy="600456"/>
            </a:xfrm>
            <a:prstGeom prst="rect">
              <a:avLst/>
            </a:prstGeom>
            <a:blipFill>
              <a:blip r:embed="rId2" cstate="print"/>
              <a:stretch>
                <a:fillRect/>
              </a:stretch>
            </a:blipFill>
          </p:spPr>
          <p:txBody>
            <a:bodyPr wrap="square" lIns="0" tIns="0" rIns="0" bIns="0" rtlCol="0"/>
            <a:lstStyle/>
            <a:p>
              <a:endParaRPr/>
            </a:p>
          </p:txBody>
        </p:sp>
        <p:sp>
          <p:nvSpPr>
            <p:cNvPr id="6" name="object 6">
              <a:extLst>
                <a:ext uri="{FF2B5EF4-FFF2-40B4-BE49-F238E27FC236}">
                  <a16:creationId xmlns:a16="http://schemas.microsoft.com/office/drawing/2014/main" id="{34FEEF84-A92C-1755-E0EA-A0524A9CCA0C}"/>
                </a:ext>
              </a:extLst>
            </p:cNvPr>
            <p:cNvSpPr txBox="1"/>
            <p:nvPr/>
          </p:nvSpPr>
          <p:spPr>
            <a:xfrm>
              <a:off x="1118075" y="1382469"/>
              <a:ext cx="2052027" cy="995785"/>
            </a:xfrm>
            <a:prstGeom prst="rect">
              <a:avLst/>
            </a:prstGeom>
          </p:spPr>
          <p:txBody>
            <a:bodyPr vert="horz" wrap="square" lIns="0" tIns="13335" rIns="0" bIns="0" rtlCol="0" anchor="t">
              <a:spAutoFit/>
            </a:bodyPr>
            <a:lstStyle/>
            <a:p>
              <a:pPr marL="12700" marR="5080">
                <a:spcBef>
                  <a:spcPts val="105"/>
                </a:spcBef>
              </a:pPr>
              <a:r>
                <a:rPr lang="es-ES" sz="1050" dirty="0">
                  <a:latin typeface="Arial"/>
                  <a:ea typeface="ＭＳ Ｐゴシック"/>
                  <a:cs typeface="Arial"/>
                </a:rPr>
                <a:t>Todos los conductores de cualquier tipo de vehículo deben de tener licencia de conducir </a:t>
              </a:r>
            </a:p>
            <a:p>
              <a:pPr marL="12700" marR="5080">
                <a:spcBef>
                  <a:spcPts val="105"/>
                </a:spcBef>
              </a:pPr>
              <a:r>
                <a:rPr lang="es-ES" sz="1050" dirty="0">
                  <a:latin typeface="Arial"/>
                  <a:ea typeface="ＭＳ Ｐゴシック"/>
                  <a:cs typeface="Arial"/>
                </a:rPr>
                <a:t>Todos los vehículos particulares (Excepto club cars, bicicletas, </a:t>
              </a:r>
              <a:r>
                <a:rPr lang="es-ES" sz="1050" dirty="0" err="1">
                  <a:latin typeface="Arial"/>
                  <a:ea typeface="ＭＳ Ｐゴシック"/>
                  <a:cs typeface="Arial"/>
                </a:rPr>
                <a:t>scooters</a:t>
              </a:r>
              <a:r>
                <a:rPr lang="es-ES" sz="1050" dirty="0">
                  <a:latin typeface="Arial"/>
                  <a:ea typeface="ＭＳ Ｐゴシック"/>
                  <a:cs typeface="Arial"/>
                </a:rPr>
                <a:t>) deben de contar con seguro vigente</a:t>
              </a:r>
            </a:p>
          </p:txBody>
        </p:sp>
        <p:sp>
          <p:nvSpPr>
            <p:cNvPr id="8" name="object 8">
              <a:extLst>
                <a:ext uri="{FF2B5EF4-FFF2-40B4-BE49-F238E27FC236}">
                  <a16:creationId xmlns:a16="http://schemas.microsoft.com/office/drawing/2014/main" id="{2008C646-CC9B-3BA2-571A-D3D7CD26668A}"/>
                </a:ext>
              </a:extLst>
            </p:cNvPr>
            <p:cNvSpPr txBox="1"/>
            <p:nvPr/>
          </p:nvSpPr>
          <p:spPr>
            <a:xfrm>
              <a:off x="3625088" y="1351914"/>
              <a:ext cx="1802130" cy="498213"/>
            </a:xfrm>
            <a:prstGeom prst="rect">
              <a:avLst/>
            </a:prstGeom>
          </p:spPr>
          <p:txBody>
            <a:bodyPr vert="horz" wrap="square" lIns="0" tIns="13335" rIns="0" bIns="0" rtlCol="0">
              <a:spAutoFit/>
            </a:bodyPr>
            <a:lstStyle/>
            <a:p>
              <a:pPr marL="12700" marR="5080">
                <a:lnSpc>
                  <a:spcPct val="100000"/>
                </a:lnSpc>
                <a:spcBef>
                  <a:spcPts val="105"/>
                </a:spcBef>
              </a:pPr>
              <a:r>
                <a:rPr lang="es-ES" sz="1050" dirty="0">
                  <a:latin typeface="Arial"/>
                  <a:cs typeface="Arial"/>
                </a:rPr>
                <a:t>Es uso obligatorio de cinturón de seguridad en todos los vehículos que lo dispongan.</a:t>
              </a:r>
            </a:p>
          </p:txBody>
        </p:sp>
        <p:sp>
          <p:nvSpPr>
            <p:cNvPr id="9" name="object 9">
              <a:extLst>
                <a:ext uri="{FF2B5EF4-FFF2-40B4-BE49-F238E27FC236}">
                  <a16:creationId xmlns:a16="http://schemas.microsoft.com/office/drawing/2014/main" id="{D44E91E5-3A8E-2AB3-5F6E-3C9747FF0068}"/>
                </a:ext>
              </a:extLst>
            </p:cNvPr>
            <p:cNvSpPr txBox="1"/>
            <p:nvPr/>
          </p:nvSpPr>
          <p:spPr>
            <a:xfrm>
              <a:off x="5835291" y="1269568"/>
              <a:ext cx="2097909" cy="1467709"/>
            </a:xfrm>
            <a:prstGeom prst="rect">
              <a:avLst/>
            </a:prstGeom>
          </p:spPr>
          <p:txBody>
            <a:bodyPr vert="horz" wrap="square" lIns="0" tIns="13335" rIns="0" bIns="0" rtlCol="0">
              <a:spAutoFit/>
            </a:bodyPr>
            <a:lstStyle/>
            <a:p>
              <a:pPr marL="12700" marR="5080">
                <a:lnSpc>
                  <a:spcPct val="100000"/>
                </a:lnSpc>
                <a:spcBef>
                  <a:spcPts val="105"/>
                </a:spcBef>
              </a:pPr>
              <a:r>
                <a:rPr lang="es-ES" sz="1050" spc="-5" dirty="0">
                  <a:latin typeface="Arial"/>
                  <a:cs typeface="Arial"/>
                </a:rPr>
                <a:t>El uso de chaleco reflejante es obligatorio para todos los conductores de vehículos pesados, ligeros, club cars y peatones que transiten en las calles del campus. En el estacionamiento de empleados, banquetas, carriles peatonales no es necesario, tampoco en tu vehículo personal.</a:t>
              </a:r>
              <a:endParaRPr lang="es-ES" sz="1050" dirty="0">
                <a:latin typeface="Arial"/>
                <a:cs typeface="Arial"/>
              </a:endParaRPr>
            </a:p>
          </p:txBody>
        </p:sp>
        <p:sp>
          <p:nvSpPr>
            <p:cNvPr id="10" name="object 10">
              <a:extLst>
                <a:ext uri="{FF2B5EF4-FFF2-40B4-BE49-F238E27FC236}">
                  <a16:creationId xmlns:a16="http://schemas.microsoft.com/office/drawing/2014/main" id="{F94686A1-2D62-19BE-4CC0-F9287167E85D}"/>
                </a:ext>
              </a:extLst>
            </p:cNvPr>
            <p:cNvSpPr txBox="1"/>
            <p:nvPr/>
          </p:nvSpPr>
          <p:spPr>
            <a:xfrm>
              <a:off x="1253374" y="3814899"/>
              <a:ext cx="1962785" cy="1480534"/>
            </a:xfrm>
            <a:prstGeom prst="rect">
              <a:avLst/>
            </a:prstGeom>
          </p:spPr>
          <p:txBody>
            <a:bodyPr vert="horz" wrap="square" lIns="0" tIns="13335" rIns="0" bIns="0" rtlCol="0">
              <a:spAutoFit/>
            </a:bodyPr>
            <a:lstStyle/>
            <a:p>
              <a:pPr marL="12700" marR="5080">
                <a:lnSpc>
                  <a:spcPct val="100000"/>
                </a:lnSpc>
                <a:spcBef>
                  <a:spcPts val="105"/>
                </a:spcBef>
              </a:pPr>
              <a:r>
                <a:rPr lang="es-ES" sz="1050" dirty="0">
                  <a:latin typeface="Arial"/>
                  <a:cs typeface="Arial"/>
                </a:rPr>
                <a:t>El uso de zapatos de seguridad es obligatorio para los conductores de vehículos pesados y ligeros, no es necesario para tu vehículo personal.</a:t>
              </a:r>
            </a:p>
            <a:p>
              <a:pPr marL="12700" marR="5080">
                <a:lnSpc>
                  <a:spcPct val="100000"/>
                </a:lnSpc>
                <a:spcBef>
                  <a:spcPts val="105"/>
                </a:spcBef>
              </a:pPr>
              <a:r>
                <a:rPr lang="es-ES" sz="1050" dirty="0">
                  <a:latin typeface="Arial"/>
                  <a:cs typeface="Arial"/>
                </a:rPr>
                <a:t>El uso de zapato cerrado es obligatorio para peatones de traslados entre plantas</a:t>
              </a:r>
            </a:p>
          </p:txBody>
        </p:sp>
        <p:sp>
          <p:nvSpPr>
            <p:cNvPr id="23" name="object 23">
              <a:extLst>
                <a:ext uri="{FF2B5EF4-FFF2-40B4-BE49-F238E27FC236}">
                  <a16:creationId xmlns:a16="http://schemas.microsoft.com/office/drawing/2014/main" id="{5F5CA774-9418-0860-A1C9-30EC07483C48}"/>
                </a:ext>
              </a:extLst>
            </p:cNvPr>
            <p:cNvSpPr/>
            <p:nvPr/>
          </p:nvSpPr>
          <p:spPr>
            <a:xfrm>
              <a:off x="1374437" y="630457"/>
              <a:ext cx="1527048" cy="557784"/>
            </a:xfrm>
            <a:prstGeom prst="rect">
              <a:avLst/>
            </a:prstGeom>
            <a:blipFill>
              <a:blip r:embed="rId3" cstate="print"/>
              <a:stretch>
                <a:fillRect/>
              </a:stretch>
            </a:blipFill>
          </p:spPr>
          <p:txBody>
            <a:bodyPr wrap="square" lIns="0" tIns="0" rIns="0" bIns="0" rtlCol="0"/>
            <a:lstStyle/>
            <a:p>
              <a:endParaRPr/>
            </a:p>
          </p:txBody>
        </p:sp>
        <p:sp>
          <p:nvSpPr>
            <p:cNvPr id="24" name="object 24">
              <a:extLst>
                <a:ext uri="{FF2B5EF4-FFF2-40B4-BE49-F238E27FC236}">
                  <a16:creationId xmlns:a16="http://schemas.microsoft.com/office/drawing/2014/main" id="{79EDB924-4F63-07D9-0D4E-5DBBF9A387E8}"/>
                </a:ext>
              </a:extLst>
            </p:cNvPr>
            <p:cNvSpPr txBox="1"/>
            <p:nvPr/>
          </p:nvSpPr>
          <p:spPr>
            <a:xfrm>
              <a:off x="1535639" y="874360"/>
              <a:ext cx="1597534" cy="139141"/>
            </a:xfrm>
            <a:prstGeom prst="rect">
              <a:avLst/>
            </a:prstGeom>
          </p:spPr>
          <p:txBody>
            <a:bodyPr vert="horz" wrap="square" lIns="0" tIns="15875" rIns="0" bIns="0" rtlCol="0">
              <a:spAutoFit/>
            </a:bodyPr>
            <a:lstStyle/>
            <a:p>
              <a:pPr marL="12700">
                <a:lnSpc>
                  <a:spcPct val="100000"/>
                </a:lnSpc>
                <a:spcBef>
                  <a:spcPts val="125"/>
                </a:spcBef>
              </a:pPr>
              <a:r>
                <a:rPr lang="en-US" sz="800" b="1" u="sng" dirty="0">
                  <a:solidFill>
                    <a:schemeClr val="bg1"/>
                  </a:solidFill>
                  <a:latin typeface="Verdana"/>
                  <a:cs typeface="Verdana"/>
                </a:rPr>
                <a:t>LICENCIA DE CONDUCIR</a:t>
              </a:r>
              <a:endParaRPr sz="800" b="1" u="sng" dirty="0">
                <a:solidFill>
                  <a:schemeClr val="bg1"/>
                </a:solidFill>
                <a:latin typeface="Verdana"/>
                <a:cs typeface="Verdana"/>
              </a:endParaRPr>
            </a:p>
          </p:txBody>
        </p:sp>
        <p:sp>
          <p:nvSpPr>
            <p:cNvPr id="25" name="object 25">
              <a:extLst>
                <a:ext uri="{FF2B5EF4-FFF2-40B4-BE49-F238E27FC236}">
                  <a16:creationId xmlns:a16="http://schemas.microsoft.com/office/drawing/2014/main" id="{620E841E-FD34-F388-CD54-9DC6EC0439D5}"/>
                </a:ext>
              </a:extLst>
            </p:cNvPr>
            <p:cNvSpPr/>
            <p:nvPr/>
          </p:nvSpPr>
          <p:spPr>
            <a:xfrm>
              <a:off x="3534879" y="630842"/>
              <a:ext cx="1527048" cy="557784"/>
            </a:xfrm>
            <a:prstGeom prst="rect">
              <a:avLst/>
            </a:prstGeom>
            <a:blipFill>
              <a:blip r:embed="rId3" cstate="print"/>
              <a:stretch>
                <a:fillRect/>
              </a:stretch>
            </a:blipFill>
          </p:spPr>
          <p:txBody>
            <a:bodyPr wrap="square" lIns="0" tIns="0" rIns="0" bIns="0" rtlCol="0"/>
            <a:lstStyle/>
            <a:p>
              <a:endParaRPr/>
            </a:p>
          </p:txBody>
        </p:sp>
        <p:sp>
          <p:nvSpPr>
            <p:cNvPr id="26" name="object 26">
              <a:extLst>
                <a:ext uri="{FF2B5EF4-FFF2-40B4-BE49-F238E27FC236}">
                  <a16:creationId xmlns:a16="http://schemas.microsoft.com/office/drawing/2014/main" id="{12DB4C1F-8343-0C14-826D-177E76CDEDC1}"/>
                </a:ext>
              </a:extLst>
            </p:cNvPr>
            <p:cNvSpPr txBox="1"/>
            <p:nvPr/>
          </p:nvSpPr>
          <p:spPr>
            <a:xfrm>
              <a:off x="4034143" y="867073"/>
              <a:ext cx="688003" cy="139141"/>
            </a:xfrm>
            <a:prstGeom prst="rect">
              <a:avLst/>
            </a:prstGeom>
          </p:spPr>
          <p:txBody>
            <a:bodyPr vert="horz" wrap="square" lIns="0" tIns="15875" rIns="0" bIns="0" rtlCol="0">
              <a:spAutoFit/>
            </a:bodyPr>
            <a:lstStyle/>
            <a:p>
              <a:pPr marL="12700">
                <a:lnSpc>
                  <a:spcPct val="100000"/>
                </a:lnSpc>
                <a:spcBef>
                  <a:spcPts val="125"/>
                </a:spcBef>
              </a:pPr>
              <a:r>
                <a:rPr sz="800" b="1" u="sng" spc="10" dirty="0">
                  <a:solidFill>
                    <a:srgbClr val="FFFFFF"/>
                  </a:solidFill>
                  <a:latin typeface="Verdana"/>
                  <a:cs typeface="Verdana"/>
                </a:rPr>
                <a:t>RECUERDA</a:t>
              </a:r>
              <a:endParaRPr sz="800" u="sng" dirty="0">
                <a:latin typeface="Verdana"/>
                <a:cs typeface="Verdana"/>
              </a:endParaRPr>
            </a:p>
          </p:txBody>
        </p:sp>
        <p:sp>
          <p:nvSpPr>
            <p:cNvPr id="27" name="object 27">
              <a:extLst>
                <a:ext uri="{FF2B5EF4-FFF2-40B4-BE49-F238E27FC236}">
                  <a16:creationId xmlns:a16="http://schemas.microsoft.com/office/drawing/2014/main" id="{4A513DE0-7014-2FDC-0643-0B4502F7335B}"/>
                </a:ext>
              </a:extLst>
            </p:cNvPr>
            <p:cNvSpPr/>
            <p:nvPr/>
          </p:nvSpPr>
          <p:spPr>
            <a:xfrm>
              <a:off x="6136453" y="566420"/>
              <a:ext cx="1413714" cy="556260"/>
            </a:xfrm>
            <a:prstGeom prst="rect">
              <a:avLst/>
            </a:prstGeom>
            <a:blipFill>
              <a:blip r:embed="rId3" cstate="print"/>
              <a:stretch>
                <a:fillRect/>
              </a:stretch>
            </a:blipFill>
          </p:spPr>
          <p:txBody>
            <a:bodyPr wrap="square" lIns="0" tIns="0" rIns="0" bIns="0" rtlCol="0"/>
            <a:lstStyle/>
            <a:p>
              <a:endParaRPr/>
            </a:p>
          </p:txBody>
        </p:sp>
        <p:sp>
          <p:nvSpPr>
            <p:cNvPr id="28" name="object 28">
              <a:extLst>
                <a:ext uri="{FF2B5EF4-FFF2-40B4-BE49-F238E27FC236}">
                  <a16:creationId xmlns:a16="http://schemas.microsoft.com/office/drawing/2014/main" id="{20032920-87EC-1073-5B9F-7407447119DF}"/>
                </a:ext>
              </a:extLst>
            </p:cNvPr>
            <p:cNvSpPr txBox="1"/>
            <p:nvPr/>
          </p:nvSpPr>
          <p:spPr>
            <a:xfrm>
              <a:off x="6240609" y="818999"/>
              <a:ext cx="1287272" cy="139141"/>
            </a:xfrm>
            <a:prstGeom prst="rect">
              <a:avLst/>
            </a:prstGeom>
          </p:spPr>
          <p:txBody>
            <a:bodyPr vert="horz" wrap="square" lIns="0" tIns="15875" rIns="0" bIns="0" rtlCol="0">
              <a:spAutoFit/>
            </a:bodyPr>
            <a:lstStyle/>
            <a:p>
              <a:pPr marL="12700">
                <a:lnSpc>
                  <a:spcPct val="100000"/>
                </a:lnSpc>
                <a:spcBef>
                  <a:spcPts val="125"/>
                </a:spcBef>
              </a:pPr>
              <a:r>
                <a:rPr lang="en-US" sz="800" b="1" u="sng" spc="10" dirty="0">
                  <a:solidFill>
                    <a:srgbClr val="FFFFFF"/>
                  </a:solidFill>
                  <a:latin typeface="Verdana"/>
                  <a:cs typeface="Verdana"/>
                </a:rPr>
                <a:t>EQUIPO DE SEGUIRIDAD</a:t>
              </a:r>
              <a:endParaRPr sz="800" u="sng" dirty="0">
                <a:latin typeface="Verdana"/>
                <a:cs typeface="Verdana"/>
              </a:endParaRPr>
            </a:p>
          </p:txBody>
        </p:sp>
        <p:sp>
          <p:nvSpPr>
            <p:cNvPr id="30" name="object 30">
              <a:extLst>
                <a:ext uri="{FF2B5EF4-FFF2-40B4-BE49-F238E27FC236}">
                  <a16:creationId xmlns:a16="http://schemas.microsoft.com/office/drawing/2014/main" id="{36FB6021-1600-B987-B1E3-6390D49F7754}"/>
                </a:ext>
              </a:extLst>
            </p:cNvPr>
            <p:cNvSpPr/>
            <p:nvPr/>
          </p:nvSpPr>
          <p:spPr>
            <a:xfrm>
              <a:off x="6114166" y="2982229"/>
              <a:ext cx="1413715" cy="557784"/>
            </a:xfrm>
            <a:prstGeom prst="rect">
              <a:avLst/>
            </a:prstGeom>
            <a:blipFill>
              <a:blip r:embed="rId3" cstate="print"/>
              <a:stretch>
                <a:fillRect/>
              </a:stretch>
            </a:blipFill>
          </p:spPr>
          <p:txBody>
            <a:bodyPr wrap="square" lIns="0" tIns="0" rIns="0" bIns="0" rtlCol="0"/>
            <a:lstStyle/>
            <a:p>
              <a:endParaRPr dirty="0"/>
            </a:p>
          </p:txBody>
        </p:sp>
        <p:sp>
          <p:nvSpPr>
            <p:cNvPr id="31" name="object 31">
              <a:extLst>
                <a:ext uri="{FF2B5EF4-FFF2-40B4-BE49-F238E27FC236}">
                  <a16:creationId xmlns:a16="http://schemas.microsoft.com/office/drawing/2014/main" id="{C9F700FE-D6E3-97FB-A1B4-78EBAF9C9B9D}"/>
                </a:ext>
              </a:extLst>
            </p:cNvPr>
            <p:cNvSpPr txBox="1"/>
            <p:nvPr/>
          </p:nvSpPr>
          <p:spPr>
            <a:xfrm>
              <a:off x="5121021" y="3227577"/>
              <a:ext cx="1044575" cy="139141"/>
            </a:xfrm>
            <a:prstGeom prst="rect">
              <a:avLst/>
            </a:prstGeom>
          </p:spPr>
          <p:txBody>
            <a:bodyPr vert="horz" wrap="square" lIns="0" tIns="15875" rIns="0" bIns="0" rtlCol="0">
              <a:spAutoFit/>
            </a:bodyPr>
            <a:lstStyle/>
            <a:p>
              <a:pPr marL="12700">
                <a:lnSpc>
                  <a:spcPct val="100000"/>
                </a:lnSpc>
                <a:spcBef>
                  <a:spcPts val="125"/>
                </a:spcBef>
              </a:pPr>
              <a:endParaRPr sz="800" dirty="0">
                <a:latin typeface="Verdana"/>
                <a:cs typeface="Verdana"/>
              </a:endParaRPr>
            </a:p>
          </p:txBody>
        </p:sp>
        <p:sp>
          <p:nvSpPr>
            <p:cNvPr id="44" name="object 44">
              <a:extLst>
                <a:ext uri="{FF2B5EF4-FFF2-40B4-BE49-F238E27FC236}">
                  <a16:creationId xmlns:a16="http://schemas.microsoft.com/office/drawing/2014/main" id="{0A4D002E-C27B-A544-0B68-DF79BCF8BD3F}"/>
                </a:ext>
              </a:extLst>
            </p:cNvPr>
            <p:cNvSpPr/>
            <p:nvPr/>
          </p:nvSpPr>
          <p:spPr>
            <a:xfrm>
              <a:off x="1374437" y="3057430"/>
              <a:ext cx="1527048" cy="557783"/>
            </a:xfrm>
            <a:prstGeom prst="rect">
              <a:avLst/>
            </a:prstGeom>
            <a:blipFill>
              <a:blip r:embed="rId3" cstate="print"/>
              <a:stretch>
                <a:fillRect/>
              </a:stretch>
            </a:blipFill>
          </p:spPr>
          <p:txBody>
            <a:bodyPr wrap="square" lIns="0" tIns="0" rIns="0" bIns="0" rtlCol="0"/>
            <a:lstStyle/>
            <a:p>
              <a:endParaRPr dirty="0"/>
            </a:p>
          </p:txBody>
        </p:sp>
        <p:sp>
          <p:nvSpPr>
            <p:cNvPr id="45" name="object 45">
              <a:extLst>
                <a:ext uri="{FF2B5EF4-FFF2-40B4-BE49-F238E27FC236}">
                  <a16:creationId xmlns:a16="http://schemas.microsoft.com/office/drawing/2014/main" id="{97A3FC95-5C41-5AF8-63AA-0A4D64EDCF7A}"/>
                </a:ext>
              </a:extLst>
            </p:cNvPr>
            <p:cNvSpPr txBox="1"/>
            <p:nvPr/>
          </p:nvSpPr>
          <p:spPr>
            <a:xfrm>
              <a:off x="1495512" y="3310007"/>
              <a:ext cx="1439413" cy="139141"/>
            </a:xfrm>
            <a:prstGeom prst="rect">
              <a:avLst/>
            </a:prstGeom>
          </p:spPr>
          <p:txBody>
            <a:bodyPr vert="horz" wrap="square" lIns="0" tIns="15875" rIns="0" bIns="0" rtlCol="0">
              <a:spAutoFit/>
            </a:bodyPr>
            <a:lstStyle/>
            <a:p>
              <a:pPr marL="12700">
                <a:lnSpc>
                  <a:spcPct val="100000"/>
                </a:lnSpc>
                <a:spcBef>
                  <a:spcPts val="125"/>
                </a:spcBef>
              </a:pPr>
              <a:r>
                <a:rPr lang="en-US" sz="800" b="1" u="sng" spc="10" dirty="0">
                  <a:solidFill>
                    <a:srgbClr val="FFFFFF"/>
                  </a:solidFill>
                  <a:latin typeface="Verdana"/>
                  <a:cs typeface="Verdana"/>
                </a:rPr>
                <a:t>EQUIPO DE SEGUIRIDAD</a:t>
              </a:r>
              <a:endParaRPr lang="en-US" sz="800" u="sng" dirty="0">
                <a:latin typeface="Verdana"/>
                <a:cs typeface="Verdana"/>
              </a:endParaRPr>
            </a:p>
          </p:txBody>
        </p:sp>
        <p:sp>
          <p:nvSpPr>
            <p:cNvPr id="46" name="object 46">
              <a:extLst>
                <a:ext uri="{FF2B5EF4-FFF2-40B4-BE49-F238E27FC236}">
                  <a16:creationId xmlns:a16="http://schemas.microsoft.com/office/drawing/2014/main" id="{13A0CE88-8162-F4E2-CEC9-1C3B12A31BB1}"/>
                </a:ext>
              </a:extLst>
            </p:cNvPr>
            <p:cNvSpPr txBox="1"/>
            <p:nvPr/>
          </p:nvSpPr>
          <p:spPr>
            <a:xfrm>
              <a:off x="1305813" y="562432"/>
              <a:ext cx="2452370" cy="300355"/>
            </a:xfrm>
            <a:prstGeom prst="rect">
              <a:avLst/>
            </a:prstGeom>
          </p:spPr>
          <p:txBody>
            <a:bodyPr vert="horz" wrap="square" lIns="0" tIns="12700" rIns="0" bIns="0" rtlCol="0" anchor="t">
              <a:spAutoFit/>
            </a:bodyPr>
            <a:lstStyle/>
            <a:p>
              <a:pPr marL="12700">
                <a:lnSpc>
                  <a:spcPct val="100000"/>
                </a:lnSpc>
                <a:spcBef>
                  <a:spcPts val="100"/>
                </a:spcBef>
                <a:tabLst>
                  <a:tab pos="2261870" algn="l"/>
                </a:tabLst>
              </a:pPr>
              <a:r>
                <a:rPr sz="1800" b="1" dirty="0">
                  <a:latin typeface="Calibri"/>
                  <a:ea typeface="ＭＳ Ｐゴシック"/>
                  <a:cs typeface="Calibri"/>
                </a:rPr>
                <a:t>	</a:t>
              </a:r>
              <a:endParaRPr lang="en-US" sz="2700" b="1" spc="-7" baseline="1543" dirty="0">
                <a:latin typeface="Calibri"/>
                <a:ea typeface="ＭＳ Ｐゴシック"/>
                <a:cs typeface="Calibri"/>
              </a:endParaRPr>
            </a:p>
          </p:txBody>
        </p:sp>
        <p:sp>
          <p:nvSpPr>
            <p:cNvPr id="47" name="object 47">
              <a:extLst>
                <a:ext uri="{FF2B5EF4-FFF2-40B4-BE49-F238E27FC236}">
                  <a16:creationId xmlns:a16="http://schemas.microsoft.com/office/drawing/2014/main" id="{BE75B060-E673-84CD-F243-51C8B7962F68}"/>
                </a:ext>
              </a:extLst>
            </p:cNvPr>
            <p:cNvSpPr txBox="1"/>
            <p:nvPr/>
          </p:nvSpPr>
          <p:spPr>
            <a:xfrm>
              <a:off x="5772150" y="544830"/>
              <a:ext cx="202565" cy="299720"/>
            </a:xfrm>
            <a:prstGeom prst="rect">
              <a:avLst/>
            </a:prstGeom>
          </p:spPr>
          <p:txBody>
            <a:bodyPr vert="horz" wrap="square" lIns="0" tIns="12700" rIns="0" bIns="0" rtlCol="0">
              <a:spAutoFit/>
            </a:bodyPr>
            <a:lstStyle/>
            <a:p>
              <a:pPr marL="12700">
                <a:lnSpc>
                  <a:spcPct val="100000"/>
                </a:lnSpc>
                <a:spcBef>
                  <a:spcPts val="100"/>
                </a:spcBef>
              </a:pPr>
              <a:endParaRPr sz="1800" dirty="0">
                <a:latin typeface="Calibri"/>
                <a:cs typeface="Calibri"/>
              </a:endParaRPr>
            </a:p>
          </p:txBody>
        </p:sp>
        <p:sp>
          <p:nvSpPr>
            <p:cNvPr id="56" name="object 56">
              <a:extLst>
                <a:ext uri="{FF2B5EF4-FFF2-40B4-BE49-F238E27FC236}">
                  <a16:creationId xmlns:a16="http://schemas.microsoft.com/office/drawing/2014/main" id="{43F84EA3-499F-4E76-8EA2-895426A12C37}"/>
                </a:ext>
              </a:extLst>
            </p:cNvPr>
            <p:cNvSpPr/>
            <p:nvPr/>
          </p:nvSpPr>
          <p:spPr>
            <a:xfrm flipV="1">
              <a:off x="1149857" y="2850642"/>
              <a:ext cx="7326319" cy="45719"/>
            </a:xfrm>
            <a:custGeom>
              <a:avLst/>
              <a:gdLst/>
              <a:ahLst/>
              <a:cxnLst/>
              <a:rect l="l" t="t" r="r" b="b"/>
              <a:pathLst>
                <a:path w="6826250">
                  <a:moveTo>
                    <a:pt x="0" y="0"/>
                  </a:moveTo>
                  <a:lnTo>
                    <a:pt x="6825742" y="0"/>
                  </a:lnTo>
                </a:path>
              </a:pathLst>
            </a:custGeom>
            <a:ln w="19050">
              <a:solidFill>
                <a:srgbClr val="000000"/>
              </a:solidFill>
            </a:ln>
          </p:spPr>
          <p:txBody>
            <a:bodyPr wrap="square" lIns="0" tIns="0" rIns="0" bIns="0" rtlCol="0"/>
            <a:lstStyle/>
            <a:p>
              <a:endParaRPr/>
            </a:p>
          </p:txBody>
        </p:sp>
      </p:grpSp>
      <p:pic>
        <p:nvPicPr>
          <p:cNvPr id="1026" name="Picture 2" descr="LEGO Construction Worker Minifigure cty0014 | BrickEconomy">
            <a:extLst>
              <a:ext uri="{FF2B5EF4-FFF2-40B4-BE49-F238E27FC236}">
                <a16:creationId xmlns:a16="http://schemas.microsoft.com/office/drawing/2014/main" id="{2585E9A5-80BD-467B-DE18-508F314ECD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9826" y="973750"/>
            <a:ext cx="689478" cy="1034217"/>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57">
            <a:extLst>
              <a:ext uri="{FF2B5EF4-FFF2-40B4-BE49-F238E27FC236}">
                <a16:creationId xmlns:a16="http://schemas.microsoft.com/office/drawing/2014/main" id="{16E36B08-420B-C9BF-4EDD-FC8FA4CB6654}"/>
              </a:ext>
            </a:extLst>
          </p:cNvPr>
          <p:cNvSpPr/>
          <p:nvPr/>
        </p:nvSpPr>
        <p:spPr>
          <a:xfrm>
            <a:off x="2870527" y="366710"/>
            <a:ext cx="0" cy="4529455"/>
          </a:xfrm>
          <a:custGeom>
            <a:avLst/>
            <a:gdLst/>
            <a:ahLst/>
            <a:cxnLst/>
            <a:rect l="l" t="t" r="r" b="b"/>
            <a:pathLst>
              <a:path h="4529455">
                <a:moveTo>
                  <a:pt x="0" y="0"/>
                </a:moveTo>
                <a:lnTo>
                  <a:pt x="0" y="4529411"/>
                </a:lnTo>
              </a:path>
            </a:pathLst>
          </a:custGeom>
          <a:ln w="19050">
            <a:solidFill>
              <a:srgbClr val="000000"/>
            </a:solidFill>
          </a:ln>
        </p:spPr>
        <p:txBody>
          <a:bodyPr wrap="square" lIns="0" tIns="0" rIns="0" bIns="0" rtlCol="0"/>
          <a:lstStyle/>
          <a:p>
            <a:endParaRPr/>
          </a:p>
        </p:txBody>
      </p:sp>
      <p:sp>
        <p:nvSpPr>
          <p:cNvPr id="11" name="object 57">
            <a:extLst>
              <a:ext uri="{FF2B5EF4-FFF2-40B4-BE49-F238E27FC236}">
                <a16:creationId xmlns:a16="http://schemas.microsoft.com/office/drawing/2014/main" id="{4178B77E-B9F5-E95D-791F-05DEA5B99DF7}"/>
              </a:ext>
            </a:extLst>
          </p:cNvPr>
          <p:cNvSpPr/>
          <p:nvPr/>
        </p:nvSpPr>
        <p:spPr>
          <a:xfrm>
            <a:off x="5586255" y="380685"/>
            <a:ext cx="0" cy="4529455"/>
          </a:xfrm>
          <a:custGeom>
            <a:avLst/>
            <a:gdLst/>
            <a:ahLst/>
            <a:cxnLst/>
            <a:rect l="l" t="t" r="r" b="b"/>
            <a:pathLst>
              <a:path h="4529455">
                <a:moveTo>
                  <a:pt x="0" y="0"/>
                </a:moveTo>
                <a:lnTo>
                  <a:pt x="0" y="4529411"/>
                </a:lnTo>
              </a:path>
            </a:pathLst>
          </a:custGeom>
          <a:ln w="19050">
            <a:solidFill>
              <a:srgbClr val="000000"/>
            </a:solidFill>
          </a:ln>
        </p:spPr>
        <p:txBody>
          <a:bodyPr wrap="square" lIns="0" tIns="0" rIns="0" bIns="0" rtlCol="0"/>
          <a:lstStyle/>
          <a:p>
            <a:endParaRPr/>
          </a:p>
        </p:txBody>
      </p:sp>
      <p:sp>
        <p:nvSpPr>
          <p:cNvPr id="13" name="object 30">
            <a:extLst>
              <a:ext uri="{FF2B5EF4-FFF2-40B4-BE49-F238E27FC236}">
                <a16:creationId xmlns:a16="http://schemas.microsoft.com/office/drawing/2014/main" id="{76EC48BC-9CA5-192B-21E2-BFB074A2007E}"/>
              </a:ext>
            </a:extLst>
          </p:cNvPr>
          <p:cNvSpPr/>
          <p:nvPr/>
        </p:nvSpPr>
        <p:spPr>
          <a:xfrm>
            <a:off x="3295515" y="2750926"/>
            <a:ext cx="1761302" cy="557784"/>
          </a:xfrm>
          <a:prstGeom prst="rect">
            <a:avLst/>
          </a:prstGeom>
          <a:blipFill>
            <a:blip r:embed="rId3" cstate="print"/>
            <a:stretch>
              <a:fillRect/>
            </a:stretch>
          </a:blipFill>
        </p:spPr>
        <p:txBody>
          <a:bodyPr wrap="square" lIns="0" tIns="0" rIns="0" bIns="0" rtlCol="0"/>
          <a:lstStyle/>
          <a:p>
            <a:endParaRPr dirty="0"/>
          </a:p>
        </p:txBody>
      </p:sp>
      <p:sp>
        <p:nvSpPr>
          <p:cNvPr id="15" name="TextBox 14">
            <a:extLst>
              <a:ext uri="{FF2B5EF4-FFF2-40B4-BE49-F238E27FC236}">
                <a16:creationId xmlns:a16="http://schemas.microsoft.com/office/drawing/2014/main" id="{E6734AB7-F0D9-369D-8730-4D7FF4FFC01A}"/>
              </a:ext>
            </a:extLst>
          </p:cNvPr>
          <p:cNvSpPr txBox="1"/>
          <p:nvPr/>
        </p:nvSpPr>
        <p:spPr>
          <a:xfrm>
            <a:off x="3770137" y="2945214"/>
            <a:ext cx="1072836" cy="217368"/>
          </a:xfrm>
          <a:prstGeom prst="rect">
            <a:avLst/>
          </a:prstGeom>
          <a:noFill/>
        </p:spPr>
        <p:txBody>
          <a:bodyPr wrap="square" lIns="90000" tIns="46800" rIns="90000" bIns="46800" rtlCol="0">
            <a:spAutoFit/>
          </a:bodyPr>
          <a:lstStyle/>
          <a:p>
            <a:pPr marL="12700">
              <a:lnSpc>
                <a:spcPct val="100000"/>
              </a:lnSpc>
              <a:spcBef>
                <a:spcPts val="125"/>
              </a:spcBef>
            </a:pPr>
            <a:r>
              <a:rPr lang="en-US" sz="800" b="1" u="sng" spc="10" dirty="0">
                <a:solidFill>
                  <a:srgbClr val="FFFFFF"/>
                </a:solidFill>
                <a:latin typeface="Verdana"/>
                <a:cs typeface="Verdana"/>
              </a:rPr>
              <a:t>RECUERDA</a:t>
            </a:r>
            <a:endParaRPr lang="en-US" sz="800" u="sng" dirty="0">
              <a:latin typeface="Verdana"/>
              <a:cs typeface="Verdana"/>
            </a:endParaRPr>
          </a:p>
        </p:txBody>
      </p:sp>
      <p:sp>
        <p:nvSpPr>
          <p:cNvPr id="61" name="TextBox 60">
            <a:extLst>
              <a:ext uri="{FF2B5EF4-FFF2-40B4-BE49-F238E27FC236}">
                <a16:creationId xmlns:a16="http://schemas.microsoft.com/office/drawing/2014/main" id="{E0C4E679-8ED0-5F7E-4F39-9A5E3D189667}"/>
              </a:ext>
            </a:extLst>
          </p:cNvPr>
          <p:cNvSpPr txBox="1"/>
          <p:nvPr/>
        </p:nvSpPr>
        <p:spPr>
          <a:xfrm>
            <a:off x="3058714" y="3438042"/>
            <a:ext cx="2393014" cy="1755931"/>
          </a:xfrm>
          <a:prstGeom prst="rect">
            <a:avLst/>
          </a:prstGeom>
          <a:noFill/>
        </p:spPr>
        <p:txBody>
          <a:bodyPr wrap="square" lIns="90000" tIns="46800" rIns="90000" bIns="46800" rtlCol="0">
            <a:spAutoFit/>
          </a:bodyPr>
          <a:lstStyle/>
          <a:p>
            <a:pPr marL="0" indent="0" algn="l">
              <a:lnSpc>
                <a:spcPct val="110000"/>
              </a:lnSpc>
              <a:spcBef>
                <a:spcPts val="600"/>
              </a:spcBef>
              <a:buFont typeface="Arial" pitchFamily="34" charset="0"/>
              <a:buNone/>
            </a:pPr>
            <a:r>
              <a:rPr lang="es-ES" sz="1100" dirty="0">
                <a:solidFill>
                  <a:srgbClr val="000000"/>
                </a:solidFill>
                <a:latin typeface="Arial" panose="020B0604020202020204" pitchFamily="34" charset="0"/>
                <a:ea typeface="Verdana" charset="0"/>
                <a:cs typeface="Arial" panose="020B0604020202020204" pitchFamily="34" charset="0"/>
              </a:rPr>
              <a:t>Todos los vehículos de transporte de carga o que no tengan visibilidad de reversa al 100% deben de tener alarma de reversa, esta alarma debe ser mínimo de 150 dB</a:t>
            </a:r>
            <a:br>
              <a:rPr lang="es-ES" sz="1100" dirty="0">
                <a:solidFill>
                  <a:srgbClr val="000000"/>
                </a:solidFill>
                <a:latin typeface="Arial" panose="020B0604020202020204" pitchFamily="34" charset="0"/>
                <a:ea typeface="Verdana" charset="0"/>
                <a:cs typeface="Arial" panose="020B0604020202020204" pitchFamily="34" charset="0"/>
              </a:rPr>
            </a:br>
            <a:r>
              <a:rPr lang="es-ES" sz="1100" dirty="0">
                <a:solidFill>
                  <a:srgbClr val="000000"/>
                </a:solidFill>
                <a:latin typeface="Arial" panose="020B0604020202020204" pitchFamily="34" charset="0"/>
                <a:ea typeface="Verdana" charset="0"/>
                <a:cs typeface="Arial" panose="020B0604020202020204" pitchFamily="34" charset="0"/>
              </a:rPr>
              <a:t>Al transitar ninguna extremidad del cuerpo debe de salir de la cabina del vehículo</a:t>
            </a:r>
            <a:endParaRPr lang="en-US" sz="1100" dirty="0">
              <a:solidFill>
                <a:srgbClr val="000000"/>
              </a:solidFill>
              <a:latin typeface="Arial" panose="020B0604020202020204" pitchFamily="34" charset="0"/>
              <a:ea typeface="Verdana" charset="0"/>
              <a:cs typeface="Arial" panose="020B0604020202020204" pitchFamily="34" charset="0"/>
            </a:endParaRPr>
          </a:p>
        </p:txBody>
      </p:sp>
      <p:sp>
        <p:nvSpPr>
          <p:cNvPr id="1024" name="TextBox 1023">
            <a:extLst>
              <a:ext uri="{FF2B5EF4-FFF2-40B4-BE49-F238E27FC236}">
                <a16:creationId xmlns:a16="http://schemas.microsoft.com/office/drawing/2014/main" id="{9A4145D3-46DE-9590-D511-9F4FF80643BE}"/>
              </a:ext>
            </a:extLst>
          </p:cNvPr>
          <p:cNvSpPr txBox="1"/>
          <p:nvPr/>
        </p:nvSpPr>
        <p:spPr>
          <a:xfrm>
            <a:off x="5720783" y="3308710"/>
            <a:ext cx="3360272" cy="2096024"/>
          </a:xfrm>
          <a:prstGeom prst="rect">
            <a:avLst/>
          </a:prstGeom>
          <a:noFill/>
        </p:spPr>
        <p:txBody>
          <a:bodyPr wrap="square" lIns="90000" tIns="46800" rIns="90000" bIns="46800" rtlCol="0">
            <a:spAutoFit/>
          </a:bodyPr>
          <a:lstStyle/>
          <a:p>
            <a:pPr marL="0" indent="0" algn="l">
              <a:lnSpc>
                <a:spcPct val="110000"/>
              </a:lnSpc>
              <a:spcBef>
                <a:spcPts val="600"/>
              </a:spcBef>
              <a:buFont typeface="Arial" pitchFamily="34" charset="0"/>
              <a:buNone/>
            </a:pPr>
            <a:r>
              <a:rPr lang="es-ES" sz="1100" dirty="0">
                <a:solidFill>
                  <a:srgbClr val="000000"/>
                </a:solidFill>
                <a:latin typeface="Arial" panose="020B0604020202020204" pitchFamily="34" charset="0"/>
                <a:ea typeface="Verdana" charset="0"/>
                <a:cs typeface="Arial" panose="020B0604020202020204" pitchFamily="34" charset="0"/>
              </a:rPr>
              <a:t>Los vehículos particulares de empleados LEGO, Outsourcing, contratistas, proveedores o practicantes deben circular únicamente entre edificio A y Edificio Moldeo, no está permitido trasladarse en sus vehículos particulares por los patios a edificio B. </a:t>
            </a:r>
          </a:p>
          <a:p>
            <a:pPr marL="0" indent="0" algn="l">
              <a:lnSpc>
                <a:spcPct val="110000"/>
              </a:lnSpc>
              <a:spcBef>
                <a:spcPts val="600"/>
              </a:spcBef>
              <a:buFont typeface="Arial" pitchFamily="34" charset="0"/>
              <a:buNone/>
            </a:pPr>
            <a:r>
              <a:rPr lang="es-ES" sz="1100" dirty="0">
                <a:solidFill>
                  <a:srgbClr val="000000"/>
                </a:solidFill>
                <a:latin typeface="Arial" panose="020B0604020202020204" pitchFamily="34" charset="0"/>
                <a:ea typeface="Verdana" charset="0"/>
                <a:cs typeface="Arial" panose="020B0604020202020204" pitchFamily="34" charset="0"/>
              </a:rPr>
              <a:t>Todos los vehículos particulares que se trasladen del edificio A al B tendrán que hacerlo por fuera del campus de LOM.  Ver croquis en Capitulo 3.2</a:t>
            </a:r>
          </a:p>
          <a:p>
            <a:pPr marL="0" indent="0" algn="l">
              <a:lnSpc>
                <a:spcPct val="110000"/>
              </a:lnSpc>
              <a:spcBef>
                <a:spcPts val="600"/>
              </a:spcBef>
              <a:buFont typeface="Arial" pitchFamily="34" charset="0"/>
              <a:buNone/>
            </a:pPr>
            <a:endParaRPr lang="en-US" sz="1100" dirty="0">
              <a:solidFill>
                <a:srgbClr val="000000"/>
              </a:solidFill>
              <a:latin typeface="Arial" panose="020B0604020202020204" pitchFamily="34" charset="0"/>
              <a:ea typeface="Verdana" charset="0"/>
              <a:cs typeface="Arial" panose="020B0604020202020204" pitchFamily="34" charset="0"/>
            </a:endParaRPr>
          </a:p>
        </p:txBody>
      </p:sp>
      <p:sp>
        <p:nvSpPr>
          <p:cNvPr id="1027" name="TextBox 1026">
            <a:extLst>
              <a:ext uri="{FF2B5EF4-FFF2-40B4-BE49-F238E27FC236}">
                <a16:creationId xmlns:a16="http://schemas.microsoft.com/office/drawing/2014/main" id="{6AC77B7C-8087-4436-2242-7A4EB96E5D5B}"/>
              </a:ext>
            </a:extLst>
          </p:cNvPr>
          <p:cNvSpPr txBox="1"/>
          <p:nvPr/>
        </p:nvSpPr>
        <p:spPr>
          <a:xfrm>
            <a:off x="6300541" y="2848540"/>
            <a:ext cx="1647064" cy="352790"/>
          </a:xfrm>
          <a:prstGeom prst="rect">
            <a:avLst/>
          </a:prstGeom>
          <a:noFill/>
        </p:spPr>
        <p:txBody>
          <a:bodyPr wrap="square" lIns="90000" tIns="46800" rIns="90000" bIns="46800" rtlCol="0">
            <a:spAutoFit/>
          </a:bodyPr>
          <a:lstStyle/>
          <a:p>
            <a:pPr marL="0" indent="0" algn="ctr">
              <a:lnSpc>
                <a:spcPct val="110000"/>
              </a:lnSpc>
              <a:spcBef>
                <a:spcPts val="600"/>
              </a:spcBef>
              <a:buFont typeface="Arial" pitchFamily="34" charset="0"/>
              <a:buNone/>
            </a:pPr>
            <a:r>
              <a:rPr lang="en-US" sz="800" b="1" u="sng" spc="10" dirty="0">
                <a:solidFill>
                  <a:srgbClr val="FFFFFF"/>
                </a:solidFill>
                <a:latin typeface="Verdana"/>
              </a:rPr>
              <a:t>TRANSLADOS DENTRO DE LOM</a:t>
            </a:r>
          </a:p>
        </p:txBody>
      </p:sp>
      <p:pic>
        <p:nvPicPr>
          <p:cNvPr id="1029" name="Picture 1028">
            <a:extLst>
              <a:ext uri="{FF2B5EF4-FFF2-40B4-BE49-F238E27FC236}">
                <a16:creationId xmlns:a16="http://schemas.microsoft.com/office/drawing/2014/main" id="{591709DD-2B15-F772-B6D5-98F3F6EDF541}"/>
              </a:ext>
            </a:extLst>
          </p:cNvPr>
          <p:cNvPicPr>
            <a:picLocks noChangeAspect="1"/>
          </p:cNvPicPr>
          <p:nvPr/>
        </p:nvPicPr>
        <p:blipFill>
          <a:blip r:embed="rId5"/>
          <a:srcRect l="16169" r="13902"/>
          <a:stretch/>
        </p:blipFill>
        <p:spPr>
          <a:xfrm>
            <a:off x="0" y="2080759"/>
            <a:ext cx="687070" cy="1051386"/>
          </a:xfrm>
          <a:prstGeom prst="rect">
            <a:avLst/>
          </a:prstGeom>
        </p:spPr>
      </p:pic>
    </p:spTree>
    <p:extLst>
      <p:ext uri="{BB962C8B-B14F-4D97-AF65-F5344CB8AC3E}">
        <p14:creationId xmlns:p14="http://schemas.microsoft.com/office/powerpoint/2010/main" val="4097402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8AF96B-78D6-223E-730E-BB984961FBC9}"/>
            </a:ext>
          </a:extLst>
        </p:cNvPr>
        <p:cNvGrpSpPr/>
        <p:nvPr/>
      </p:nvGrpSpPr>
      <p:grpSpPr>
        <a:xfrm>
          <a:off x="0" y="0"/>
          <a:ext cx="0" cy="0"/>
          <a:chOff x="0" y="0"/>
          <a:chExt cx="0" cy="0"/>
        </a:xfrm>
      </p:grpSpPr>
      <p:grpSp>
        <p:nvGrpSpPr>
          <p:cNvPr id="60" name="Group 59">
            <a:extLst>
              <a:ext uri="{FF2B5EF4-FFF2-40B4-BE49-F238E27FC236}">
                <a16:creationId xmlns:a16="http://schemas.microsoft.com/office/drawing/2014/main" id="{D468D44C-70E9-45BE-0DDE-3D7679812447}"/>
              </a:ext>
            </a:extLst>
          </p:cNvPr>
          <p:cNvGrpSpPr/>
          <p:nvPr/>
        </p:nvGrpSpPr>
        <p:grpSpPr>
          <a:xfrm>
            <a:off x="386689" y="249331"/>
            <a:ext cx="8535607" cy="3977760"/>
            <a:chOff x="1149857" y="544830"/>
            <a:chExt cx="7326319" cy="3977760"/>
          </a:xfrm>
        </p:grpSpPr>
        <p:sp>
          <p:nvSpPr>
            <p:cNvPr id="6" name="object 6">
              <a:extLst>
                <a:ext uri="{FF2B5EF4-FFF2-40B4-BE49-F238E27FC236}">
                  <a16:creationId xmlns:a16="http://schemas.microsoft.com/office/drawing/2014/main" id="{6E0AEEAA-FEE1-ED0E-5D27-BF65CDCC3F51}"/>
                </a:ext>
              </a:extLst>
            </p:cNvPr>
            <p:cNvSpPr txBox="1"/>
            <p:nvPr/>
          </p:nvSpPr>
          <p:spPr>
            <a:xfrm>
              <a:off x="1157629" y="1448801"/>
              <a:ext cx="1321870" cy="821379"/>
            </a:xfrm>
            <a:prstGeom prst="rect">
              <a:avLst/>
            </a:prstGeom>
          </p:spPr>
          <p:txBody>
            <a:bodyPr vert="horz" wrap="square" lIns="0" tIns="13335" rIns="0" bIns="0" rtlCol="0" anchor="t">
              <a:spAutoFit/>
            </a:bodyPr>
            <a:lstStyle/>
            <a:p>
              <a:pPr marL="12700" marR="5080" lvl="0" indent="0" algn="ctr" defTabSz="457200" rtl="0" eaLnBrk="1" fontAlgn="base" latinLnBrk="0" hangingPunct="1">
                <a:lnSpc>
                  <a:spcPct val="100000"/>
                </a:lnSpc>
                <a:spcBef>
                  <a:spcPts val="105"/>
                </a:spcBef>
                <a:spcAft>
                  <a:spcPct val="0"/>
                </a:spcAft>
                <a:buClrTx/>
                <a:buSzTx/>
                <a:buFontTx/>
                <a:buNone/>
                <a:tabLst/>
                <a:defRPr/>
              </a:pPr>
              <a:r>
                <a:rPr kumimoji="0" lang="es-ES" sz="1050" b="0" i="0" u="none" strike="noStrike" kern="1200" cap="none" spc="0" normalizeH="0" baseline="0" noProof="0" dirty="0">
                  <a:ln>
                    <a:noFill/>
                  </a:ln>
                  <a:solidFill>
                    <a:srgbClr val="000000"/>
                  </a:solidFill>
                  <a:effectLst/>
                  <a:uLnTx/>
                  <a:uFillTx/>
                  <a:latin typeface="Arial"/>
                  <a:ea typeface="ＭＳ Ｐゴシック"/>
                  <a:cs typeface="Arial"/>
                </a:rPr>
                <a:t>Los peatones que transiten entre plantas deben de transitar por banquetas o por el carril de línea amarilla</a:t>
              </a:r>
            </a:p>
          </p:txBody>
        </p:sp>
        <p:sp>
          <p:nvSpPr>
            <p:cNvPr id="8" name="object 8">
              <a:extLst>
                <a:ext uri="{FF2B5EF4-FFF2-40B4-BE49-F238E27FC236}">
                  <a16:creationId xmlns:a16="http://schemas.microsoft.com/office/drawing/2014/main" id="{0DE04295-0F75-C150-468E-F2CA3C47E8D7}"/>
                </a:ext>
              </a:extLst>
            </p:cNvPr>
            <p:cNvSpPr txBox="1"/>
            <p:nvPr/>
          </p:nvSpPr>
          <p:spPr>
            <a:xfrm>
              <a:off x="3625366" y="1375121"/>
              <a:ext cx="1802130" cy="659796"/>
            </a:xfrm>
            <a:prstGeom prst="rect">
              <a:avLst/>
            </a:prstGeom>
          </p:spPr>
          <p:txBody>
            <a:bodyPr vert="horz" wrap="square" lIns="0" tIns="13335" rIns="0" bIns="0" rtlCol="0">
              <a:spAutoFit/>
            </a:bodyPr>
            <a:lstStyle/>
            <a:p>
              <a:pPr marL="12700" marR="5080" lvl="0" indent="0" algn="ctr" defTabSz="457200" rtl="0" eaLnBrk="1" fontAlgn="base" latinLnBrk="0" hangingPunct="1">
                <a:lnSpc>
                  <a:spcPct val="100000"/>
                </a:lnSpc>
                <a:spcBef>
                  <a:spcPts val="105"/>
                </a:spcBef>
                <a:spcAft>
                  <a:spcPct val="0"/>
                </a:spcAft>
                <a:buClrTx/>
                <a:buSzTx/>
                <a:buFontTx/>
                <a:buNone/>
                <a:tabLst/>
                <a:defRPr/>
              </a:pPr>
              <a:r>
                <a:rPr kumimoji="0" lang="es-ES" sz="1050" b="0" i="0" u="none" strike="noStrike" kern="1200" cap="none" spc="0" normalizeH="0" baseline="0" noProof="0" dirty="0">
                  <a:ln>
                    <a:noFill/>
                  </a:ln>
                  <a:solidFill>
                    <a:srgbClr val="000000"/>
                  </a:solidFill>
                  <a:effectLst/>
                  <a:uLnTx/>
                  <a:uFillTx/>
                  <a:latin typeface="Arial"/>
                  <a:ea typeface="ＭＳ Ｐゴシック" charset="0"/>
                  <a:cs typeface="Arial"/>
                </a:rPr>
                <a:t>Queda prohibido estacionarse en líneas amarillas, rojas, hidrantes, rampas, escaleras y/o tableros o subestaciones eléctricas</a:t>
              </a:r>
            </a:p>
          </p:txBody>
        </p:sp>
        <p:sp>
          <p:nvSpPr>
            <p:cNvPr id="9" name="object 9">
              <a:extLst>
                <a:ext uri="{FF2B5EF4-FFF2-40B4-BE49-F238E27FC236}">
                  <a16:creationId xmlns:a16="http://schemas.microsoft.com/office/drawing/2014/main" id="{7B8E208C-8EFF-439F-2322-2263D6A179F2}"/>
                </a:ext>
              </a:extLst>
            </p:cNvPr>
            <p:cNvSpPr txBox="1"/>
            <p:nvPr/>
          </p:nvSpPr>
          <p:spPr>
            <a:xfrm>
              <a:off x="5881648" y="1375259"/>
              <a:ext cx="2097909" cy="659796"/>
            </a:xfrm>
            <a:prstGeom prst="rect">
              <a:avLst/>
            </a:prstGeom>
          </p:spPr>
          <p:txBody>
            <a:bodyPr vert="horz" wrap="square" lIns="0" tIns="13335" rIns="0" bIns="0" rtlCol="0">
              <a:spAutoFit/>
            </a:bodyPr>
            <a:lstStyle/>
            <a:p>
              <a:pPr marL="12700" marR="5080" lvl="0" indent="0" algn="ctr" defTabSz="457200" rtl="0" eaLnBrk="1" fontAlgn="base" latinLnBrk="0" hangingPunct="1">
                <a:lnSpc>
                  <a:spcPct val="100000"/>
                </a:lnSpc>
                <a:spcBef>
                  <a:spcPts val="105"/>
                </a:spcBef>
                <a:spcAft>
                  <a:spcPct val="0"/>
                </a:spcAft>
                <a:buClrTx/>
                <a:buSzTx/>
                <a:buFontTx/>
                <a:buNone/>
                <a:tabLst/>
                <a:defRPr/>
              </a:pPr>
              <a:r>
                <a:rPr kumimoji="0" lang="es-ES" sz="1050" b="0" i="0" u="none" strike="noStrike" kern="1200" cap="none" spc="-5" normalizeH="0" baseline="0" noProof="0" dirty="0">
                  <a:ln>
                    <a:noFill/>
                  </a:ln>
                  <a:solidFill>
                    <a:srgbClr val="000000"/>
                  </a:solidFill>
                  <a:effectLst/>
                  <a:uLnTx/>
                  <a:uFillTx/>
                  <a:latin typeface="Arial"/>
                  <a:ea typeface="ＭＳ Ｐゴシック" charset="0"/>
                  <a:cs typeface="Arial"/>
                </a:rPr>
                <a:t>Los tractocamiones solo deben de estacionarse en áreas definidas, tractores internos en áreas delimitadas y externos en cajones establecidos.</a:t>
              </a:r>
              <a:endParaRPr kumimoji="0" lang="es-ES" sz="1050" b="0" i="0" u="none" strike="noStrike" kern="1200" cap="none" spc="0" normalizeH="0" baseline="0" noProof="0" dirty="0">
                <a:ln>
                  <a:noFill/>
                </a:ln>
                <a:solidFill>
                  <a:srgbClr val="000000"/>
                </a:solidFill>
                <a:effectLst/>
                <a:uLnTx/>
                <a:uFillTx/>
                <a:latin typeface="Arial"/>
                <a:ea typeface="ＭＳ Ｐゴシック" charset="0"/>
                <a:cs typeface="Arial"/>
              </a:endParaRPr>
            </a:p>
          </p:txBody>
        </p:sp>
        <p:sp>
          <p:nvSpPr>
            <p:cNvPr id="10" name="object 10">
              <a:extLst>
                <a:ext uri="{FF2B5EF4-FFF2-40B4-BE49-F238E27FC236}">
                  <a16:creationId xmlns:a16="http://schemas.microsoft.com/office/drawing/2014/main" id="{2B401B98-5A2E-000C-6B2A-431BCFE99EA3}"/>
                </a:ext>
              </a:extLst>
            </p:cNvPr>
            <p:cNvSpPr txBox="1"/>
            <p:nvPr/>
          </p:nvSpPr>
          <p:spPr>
            <a:xfrm>
              <a:off x="1233826" y="3862794"/>
              <a:ext cx="1962785" cy="659796"/>
            </a:xfrm>
            <a:prstGeom prst="rect">
              <a:avLst/>
            </a:prstGeom>
          </p:spPr>
          <p:txBody>
            <a:bodyPr vert="horz" wrap="square" lIns="0" tIns="13335" rIns="0" bIns="0" rtlCol="0">
              <a:spAutoFit/>
            </a:bodyPr>
            <a:lstStyle/>
            <a:p>
              <a:pPr marL="12700" marR="5080" lvl="0" indent="0" algn="ctr" defTabSz="457200" rtl="0" eaLnBrk="1" fontAlgn="base" latinLnBrk="0" hangingPunct="1">
                <a:lnSpc>
                  <a:spcPct val="100000"/>
                </a:lnSpc>
                <a:spcBef>
                  <a:spcPts val="105"/>
                </a:spcBef>
                <a:spcAft>
                  <a:spcPct val="0"/>
                </a:spcAft>
                <a:buClrTx/>
                <a:buSzTx/>
                <a:buFontTx/>
                <a:buNone/>
                <a:tabLst/>
                <a:defRPr/>
              </a:pPr>
              <a:r>
                <a:rPr kumimoji="0" lang="es-ES" sz="1050" b="0" i="0" u="none" strike="noStrike" kern="1200" cap="none" spc="0" normalizeH="0" baseline="0" noProof="0" dirty="0">
                  <a:ln>
                    <a:noFill/>
                  </a:ln>
                  <a:solidFill>
                    <a:srgbClr val="000000"/>
                  </a:solidFill>
                  <a:effectLst/>
                  <a:uLnTx/>
                  <a:uFillTx/>
                  <a:latin typeface="Arial"/>
                  <a:ea typeface="ＭＳ Ｐゴシック" charset="0"/>
                  <a:cs typeface="Arial"/>
                </a:rPr>
                <a:t>Todos los vehículos pesados, ligeros y personales deben de tener colgados su marbete en retrovisor. Incluyendo los proveedores.</a:t>
              </a:r>
            </a:p>
          </p:txBody>
        </p:sp>
        <p:sp>
          <p:nvSpPr>
            <p:cNvPr id="23" name="object 23">
              <a:extLst>
                <a:ext uri="{FF2B5EF4-FFF2-40B4-BE49-F238E27FC236}">
                  <a16:creationId xmlns:a16="http://schemas.microsoft.com/office/drawing/2014/main" id="{94DF6538-BC98-59CE-430D-F39513B72D0F}"/>
                </a:ext>
              </a:extLst>
            </p:cNvPr>
            <p:cNvSpPr/>
            <p:nvPr/>
          </p:nvSpPr>
          <p:spPr>
            <a:xfrm>
              <a:off x="1374437" y="630457"/>
              <a:ext cx="1527048" cy="557784"/>
            </a:xfrm>
            <a:prstGeom prst="rect">
              <a:avLst/>
            </a:prstGeom>
            <a:blipFill>
              <a:blip r:embed="rId3" cstate="print"/>
              <a:stretch>
                <a:fillRect/>
              </a:stretch>
            </a:blipFill>
          </p:spPr>
          <p:txBody>
            <a:bodyPr wrap="square" lIns="0" tIns="0" rIns="0" bIns="0" rtlCol="0"/>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24" name="object 24">
              <a:extLst>
                <a:ext uri="{FF2B5EF4-FFF2-40B4-BE49-F238E27FC236}">
                  <a16:creationId xmlns:a16="http://schemas.microsoft.com/office/drawing/2014/main" id="{82F18A78-E09F-12EF-E8AD-D66C4D565103}"/>
                </a:ext>
              </a:extLst>
            </p:cNvPr>
            <p:cNvSpPr txBox="1"/>
            <p:nvPr/>
          </p:nvSpPr>
          <p:spPr>
            <a:xfrm>
              <a:off x="1441932" y="867072"/>
              <a:ext cx="1597534" cy="139141"/>
            </a:xfrm>
            <a:prstGeom prst="rect">
              <a:avLst/>
            </a:prstGeom>
          </p:spPr>
          <p:txBody>
            <a:bodyPr vert="horz" wrap="square" lIns="0" tIns="15875" rIns="0" bIns="0" rtlCol="0">
              <a:spAutoFit/>
            </a:bodyPr>
            <a:lstStyle/>
            <a:p>
              <a:pPr marL="12700" marR="0" lvl="0" indent="0" algn="l" defTabSz="457200" rtl="0" eaLnBrk="1" fontAlgn="base" latinLnBrk="0" hangingPunct="1">
                <a:lnSpc>
                  <a:spcPct val="100000"/>
                </a:lnSpc>
                <a:spcBef>
                  <a:spcPts val="125"/>
                </a:spcBef>
                <a:spcAft>
                  <a:spcPct val="0"/>
                </a:spcAft>
                <a:buClrTx/>
                <a:buSzTx/>
                <a:buFontTx/>
                <a:buNone/>
                <a:tabLst/>
                <a:defRPr/>
              </a:pPr>
              <a:r>
                <a:rPr kumimoji="0" lang="en-US" sz="800" b="1" i="0" u="sng" strike="noStrike" kern="1200" cap="none" spc="0" normalizeH="0" baseline="0" noProof="0" dirty="0">
                  <a:ln>
                    <a:noFill/>
                  </a:ln>
                  <a:solidFill>
                    <a:srgbClr val="FFFFFF"/>
                  </a:solidFill>
                  <a:effectLst/>
                  <a:uLnTx/>
                  <a:uFillTx/>
                  <a:latin typeface="Verdana"/>
                  <a:ea typeface="ＭＳ Ｐゴシック" charset="0"/>
                  <a:cs typeface="Verdana"/>
                </a:rPr>
                <a:t>PEATONES DENTRO DE LOM</a:t>
              </a:r>
              <a:endParaRPr kumimoji="0" sz="800" b="1" i="0" u="sng" strike="noStrike" kern="1200" cap="none" spc="0" normalizeH="0" baseline="0" noProof="0" dirty="0">
                <a:ln>
                  <a:noFill/>
                </a:ln>
                <a:solidFill>
                  <a:srgbClr val="FFFFFF"/>
                </a:solidFill>
                <a:effectLst/>
                <a:uLnTx/>
                <a:uFillTx/>
                <a:latin typeface="Verdana"/>
                <a:ea typeface="ＭＳ Ｐゴシック" charset="0"/>
                <a:cs typeface="Verdana"/>
              </a:endParaRPr>
            </a:p>
          </p:txBody>
        </p:sp>
        <p:sp>
          <p:nvSpPr>
            <p:cNvPr id="25" name="object 25">
              <a:extLst>
                <a:ext uri="{FF2B5EF4-FFF2-40B4-BE49-F238E27FC236}">
                  <a16:creationId xmlns:a16="http://schemas.microsoft.com/office/drawing/2014/main" id="{66D836BA-42B8-523D-6EA8-B107305C570D}"/>
                </a:ext>
              </a:extLst>
            </p:cNvPr>
            <p:cNvSpPr/>
            <p:nvPr/>
          </p:nvSpPr>
          <p:spPr>
            <a:xfrm>
              <a:off x="3721276" y="631119"/>
              <a:ext cx="1527048" cy="557784"/>
            </a:xfrm>
            <a:prstGeom prst="rect">
              <a:avLst/>
            </a:prstGeom>
            <a:blipFill>
              <a:blip r:embed="rId3" cstate="print"/>
              <a:stretch>
                <a:fillRect/>
              </a:stretch>
            </a:blipFill>
          </p:spPr>
          <p:txBody>
            <a:bodyPr wrap="square" lIns="0" tIns="0" rIns="0" bIns="0" rtlCol="0"/>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26" name="object 26">
              <a:extLst>
                <a:ext uri="{FF2B5EF4-FFF2-40B4-BE49-F238E27FC236}">
                  <a16:creationId xmlns:a16="http://schemas.microsoft.com/office/drawing/2014/main" id="{02CB21B5-D3E3-6628-27A0-F1B7B76B1E0C}"/>
                </a:ext>
              </a:extLst>
            </p:cNvPr>
            <p:cNvSpPr txBox="1"/>
            <p:nvPr/>
          </p:nvSpPr>
          <p:spPr>
            <a:xfrm>
              <a:off x="4227463" y="861239"/>
              <a:ext cx="688003" cy="139141"/>
            </a:xfrm>
            <a:prstGeom prst="rect">
              <a:avLst/>
            </a:prstGeom>
          </p:spPr>
          <p:txBody>
            <a:bodyPr vert="horz" wrap="square" lIns="0" tIns="15875" rIns="0" bIns="0" rtlCol="0">
              <a:spAutoFit/>
            </a:bodyPr>
            <a:lstStyle/>
            <a:p>
              <a:pPr marL="12700" marR="0" lvl="0" indent="0" algn="l" defTabSz="457200" rtl="0" eaLnBrk="1" fontAlgn="base" latinLnBrk="0" hangingPunct="1">
                <a:lnSpc>
                  <a:spcPct val="100000"/>
                </a:lnSpc>
                <a:spcBef>
                  <a:spcPts val="125"/>
                </a:spcBef>
                <a:spcAft>
                  <a:spcPct val="0"/>
                </a:spcAft>
                <a:buClrTx/>
                <a:buSzTx/>
                <a:buFontTx/>
                <a:buNone/>
                <a:tabLst/>
                <a:defRPr/>
              </a:pPr>
              <a:r>
                <a:rPr kumimoji="0" lang="en-US" sz="800" b="1" i="0" u="sng" strike="noStrike" kern="1200" cap="none" spc="10" normalizeH="0" baseline="0" noProof="0" dirty="0">
                  <a:ln>
                    <a:noFill/>
                  </a:ln>
                  <a:solidFill>
                    <a:srgbClr val="FFFFFF"/>
                  </a:solidFill>
                  <a:effectLst/>
                  <a:uLnTx/>
                  <a:uFillTx/>
                  <a:latin typeface="Verdana"/>
                  <a:ea typeface="ＭＳ Ｐゴシック" charset="0"/>
                  <a:cs typeface="Verdana"/>
                </a:rPr>
                <a:t>PROHIBIDO</a:t>
              </a:r>
              <a:endParaRPr kumimoji="0" sz="800" b="0" i="0" u="sng" strike="noStrike" kern="1200" cap="none" spc="0" normalizeH="0" baseline="0" noProof="0" dirty="0">
                <a:ln>
                  <a:noFill/>
                </a:ln>
                <a:solidFill>
                  <a:srgbClr val="000000"/>
                </a:solidFill>
                <a:effectLst/>
                <a:uLnTx/>
                <a:uFillTx/>
                <a:latin typeface="Verdana"/>
                <a:ea typeface="ＭＳ Ｐゴシック" charset="0"/>
                <a:cs typeface="Verdana"/>
              </a:endParaRPr>
            </a:p>
          </p:txBody>
        </p:sp>
        <p:sp>
          <p:nvSpPr>
            <p:cNvPr id="27" name="object 27">
              <a:extLst>
                <a:ext uri="{FF2B5EF4-FFF2-40B4-BE49-F238E27FC236}">
                  <a16:creationId xmlns:a16="http://schemas.microsoft.com/office/drawing/2014/main" id="{500908EF-CC5A-7E37-DEF2-A98846879E2B}"/>
                </a:ext>
              </a:extLst>
            </p:cNvPr>
            <p:cNvSpPr/>
            <p:nvPr/>
          </p:nvSpPr>
          <p:spPr>
            <a:xfrm>
              <a:off x="6136453" y="566420"/>
              <a:ext cx="1413714" cy="556260"/>
            </a:xfrm>
            <a:prstGeom prst="rect">
              <a:avLst/>
            </a:prstGeom>
            <a:blipFill>
              <a:blip r:embed="rId3" cstate="print"/>
              <a:stretch>
                <a:fillRect/>
              </a:stretch>
            </a:blipFill>
          </p:spPr>
          <p:txBody>
            <a:bodyPr wrap="square" lIns="0" tIns="0" rIns="0" bIns="0" rtlCol="0"/>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28" name="object 28">
              <a:extLst>
                <a:ext uri="{FF2B5EF4-FFF2-40B4-BE49-F238E27FC236}">
                  <a16:creationId xmlns:a16="http://schemas.microsoft.com/office/drawing/2014/main" id="{2B80A2FC-471E-0A34-E6F8-1FA7BBDCA00C}"/>
                </a:ext>
              </a:extLst>
            </p:cNvPr>
            <p:cNvSpPr txBox="1"/>
            <p:nvPr/>
          </p:nvSpPr>
          <p:spPr>
            <a:xfrm>
              <a:off x="6339466" y="819842"/>
              <a:ext cx="1287272" cy="139141"/>
            </a:xfrm>
            <a:prstGeom prst="rect">
              <a:avLst/>
            </a:prstGeom>
          </p:spPr>
          <p:txBody>
            <a:bodyPr vert="horz" wrap="square" lIns="0" tIns="15875" rIns="0" bIns="0" rtlCol="0">
              <a:spAutoFit/>
            </a:bodyPr>
            <a:lstStyle/>
            <a:p>
              <a:pPr marL="12700" marR="0" lvl="0" indent="0" algn="l" defTabSz="457200" rtl="0" eaLnBrk="1" fontAlgn="base" latinLnBrk="0" hangingPunct="1">
                <a:lnSpc>
                  <a:spcPct val="100000"/>
                </a:lnSpc>
                <a:spcBef>
                  <a:spcPts val="125"/>
                </a:spcBef>
                <a:spcAft>
                  <a:spcPct val="0"/>
                </a:spcAft>
                <a:buClrTx/>
                <a:buSzTx/>
                <a:buFontTx/>
                <a:buNone/>
                <a:tabLst/>
                <a:defRPr/>
              </a:pPr>
              <a:r>
                <a:rPr kumimoji="0" lang="en-US" sz="800" b="1" i="0" u="sng" strike="noStrike" kern="1200" cap="none" spc="10" normalizeH="0" baseline="0" noProof="0" dirty="0">
                  <a:ln>
                    <a:noFill/>
                  </a:ln>
                  <a:solidFill>
                    <a:srgbClr val="FFFFFF"/>
                  </a:solidFill>
                  <a:effectLst/>
                  <a:uLnTx/>
                  <a:uFillTx/>
                  <a:latin typeface="Verdana"/>
                  <a:ea typeface="ＭＳ Ｐゴシック" charset="0"/>
                  <a:cs typeface="Verdana"/>
                </a:rPr>
                <a:t>ESTACIONAMIENTO</a:t>
              </a:r>
              <a:endParaRPr kumimoji="0" sz="800" b="0" i="0" u="sng" strike="noStrike" kern="1200" cap="none" spc="0" normalizeH="0" baseline="0" noProof="0" dirty="0">
                <a:ln>
                  <a:noFill/>
                </a:ln>
                <a:solidFill>
                  <a:srgbClr val="000000"/>
                </a:solidFill>
                <a:effectLst/>
                <a:uLnTx/>
                <a:uFillTx/>
                <a:latin typeface="Verdana"/>
                <a:ea typeface="ＭＳ Ｐゴシック" charset="0"/>
                <a:cs typeface="Verdana"/>
              </a:endParaRPr>
            </a:p>
          </p:txBody>
        </p:sp>
        <p:sp>
          <p:nvSpPr>
            <p:cNvPr id="31" name="object 31">
              <a:extLst>
                <a:ext uri="{FF2B5EF4-FFF2-40B4-BE49-F238E27FC236}">
                  <a16:creationId xmlns:a16="http://schemas.microsoft.com/office/drawing/2014/main" id="{CA9D1D15-E78D-6A35-9A9A-C9303EB23FF0}"/>
                </a:ext>
              </a:extLst>
            </p:cNvPr>
            <p:cNvSpPr txBox="1"/>
            <p:nvPr/>
          </p:nvSpPr>
          <p:spPr>
            <a:xfrm>
              <a:off x="5121021" y="3227577"/>
              <a:ext cx="1044575" cy="139141"/>
            </a:xfrm>
            <a:prstGeom prst="rect">
              <a:avLst/>
            </a:prstGeom>
          </p:spPr>
          <p:txBody>
            <a:bodyPr vert="horz" wrap="square" lIns="0" tIns="15875" rIns="0" bIns="0" rtlCol="0">
              <a:spAutoFit/>
            </a:bodyPr>
            <a:lstStyle/>
            <a:p>
              <a:pPr marL="12700" marR="0" lvl="0" indent="0" algn="l" defTabSz="457200" rtl="0" eaLnBrk="1" fontAlgn="base" latinLnBrk="0" hangingPunct="1">
                <a:lnSpc>
                  <a:spcPct val="100000"/>
                </a:lnSpc>
                <a:spcBef>
                  <a:spcPts val="125"/>
                </a:spcBef>
                <a:spcAft>
                  <a:spcPct val="0"/>
                </a:spcAft>
                <a:buClrTx/>
                <a:buSzTx/>
                <a:buFontTx/>
                <a:buNone/>
                <a:tabLst/>
                <a:defRPr/>
              </a:pPr>
              <a:endParaRPr kumimoji="0" sz="800" b="0" i="0" u="none" strike="noStrike" kern="1200" cap="none" spc="0" normalizeH="0" baseline="0" noProof="0" dirty="0">
                <a:ln>
                  <a:noFill/>
                </a:ln>
                <a:solidFill>
                  <a:srgbClr val="000000"/>
                </a:solidFill>
                <a:effectLst/>
                <a:uLnTx/>
                <a:uFillTx/>
                <a:latin typeface="Verdana"/>
                <a:ea typeface="ＭＳ Ｐゴシック" charset="0"/>
                <a:cs typeface="Verdana"/>
              </a:endParaRPr>
            </a:p>
          </p:txBody>
        </p:sp>
        <p:sp>
          <p:nvSpPr>
            <p:cNvPr id="44" name="object 44">
              <a:extLst>
                <a:ext uri="{FF2B5EF4-FFF2-40B4-BE49-F238E27FC236}">
                  <a16:creationId xmlns:a16="http://schemas.microsoft.com/office/drawing/2014/main" id="{E12A858C-319F-9803-AE94-DAB182C769A3}"/>
                </a:ext>
              </a:extLst>
            </p:cNvPr>
            <p:cNvSpPr/>
            <p:nvPr/>
          </p:nvSpPr>
          <p:spPr>
            <a:xfrm>
              <a:off x="1374437" y="3057430"/>
              <a:ext cx="1527048" cy="557783"/>
            </a:xfrm>
            <a:prstGeom prst="rect">
              <a:avLst/>
            </a:prstGeom>
            <a:blipFill>
              <a:blip r:embed="rId3" cstate="print"/>
              <a:stretch>
                <a:fillRect/>
              </a:stretch>
            </a:blipFill>
          </p:spPr>
          <p:txBody>
            <a:bodyPr wrap="square" lIns="0" tIns="0" rIns="0" bIns="0" rtlCol="0"/>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Calibri" charset="0"/>
                <a:ea typeface="ＭＳ Ｐゴシック" charset="0"/>
              </a:endParaRPr>
            </a:p>
          </p:txBody>
        </p:sp>
        <p:sp>
          <p:nvSpPr>
            <p:cNvPr id="45" name="object 45">
              <a:extLst>
                <a:ext uri="{FF2B5EF4-FFF2-40B4-BE49-F238E27FC236}">
                  <a16:creationId xmlns:a16="http://schemas.microsoft.com/office/drawing/2014/main" id="{36F9F845-8252-FDCB-1138-E774DF755284}"/>
                </a:ext>
              </a:extLst>
            </p:cNvPr>
            <p:cNvSpPr txBox="1"/>
            <p:nvPr/>
          </p:nvSpPr>
          <p:spPr>
            <a:xfrm>
              <a:off x="1382398" y="3297147"/>
              <a:ext cx="1439413" cy="139141"/>
            </a:xfrm>
            <a:prstGeom prst="rect">
              <a:avLst/>
            </a:prstGeom>
          </p:spPr>
          <p:txBody>
            <a:bodyPr vert="horz" wrap="square" lIns="0" tIns="15875" rIns="0" bIns="0" rtlCol="0">
              <a:spAutoFit/>
            </a:bodyPr>
            <a:lstStyle/>
            <a:p>
              <a:pPr marL="12700" marR="0" lvl="0" indent="0" algn="ctr" defTabSz="457200" rtl="0" eaLnBrk="1" fontAlgn="base" latinLnBrk="0" hangingPunct="1">
                <a:lnSpc>
                  <a:spcPct val="100000"/>
                </a:lnSpc>
                <a:spcBef>
                  <a:spcPts val="125"/>
                </a:spcBef>
                <a:spcAft>
                  <a:spcPct val="0"/>
                </a:spcAft>
                <a:buClrTx/>
                <a:buSzTx/>
                <a:buFontTx/>
                <a:buNone/>
                <a:tabLst/>
                <a:defRPr/>
              </a:pPr>
              <a:r>
                <a:rPr kumimoji="0" lang="en-US" sz="800" b="1" i="0" u="sng" strike="noStrike" kern="1200" cap="none" spc="10" normalizeH="0" baseline="0" noProof="0" dirty="0">
                  <a:ln>
                    <a:noFill/>
                  </a:ln>
                  <a:solidFill>
                    <a:srgbClr val="FFFFFF"/>
                  </a:solidFill>
                  <a:effectLst/>
                  <a:uLnTx/>
                  <a:uFillTx/>
                  <a:latin typeface="Verdana"/>
                  <a:ea typeface="ＭＳ Ｐゴシック" charset="0"/>
                  <a:cs typeface="Verdana"/>
                </a:rPr>
                <a:t>RECUERDA</a:t>
              </a:r>
              <a:endParaRPr kumimoji="0" lang="en-US" sz="800" b="0" i="0" u="sng" strike="noStrike" kern="1200" cap="none" spc="0" normalizeH="0" baseline="0" noProof="0" dirty="0">
                <a:ln>
                  <a:noFill/>
                </a:ln>
                <a:solidFill>
                  <a:srgbClr val="000000"/>
                </a:solidFill>
                <a:effectLst/>
                <a:uLnTx/>
                <a:uFillTx/>
                <a:latin typeface="Verdana"/>
                <a:ea typeface="ＭＳ Ｐゴシック" charset="0"/>
                <a:cs typeface="Verdana"/>
              </a:endParaRPr>
            </a:p>
          </p:txBody>
        </p:sp>
        <p:sp>
          <p:nvSpPr>
            <p:cNvPr id="46" name="object 46">
              <a:extLst>
                <a:ext uri="{FF2B5EF4-FFF2-40B4-BE49-F238E27FC236}">
                  <a16:creationId xmlns:a16="http://schemas.microsoft.com/office/drawing/2014/main" id="{853283E1-AA16-E46D-C906-6069DACF67BF}"/>
                </a:ext>
              </a:extLst>
            </p:cNvPr>
            <p:cNvSpPr txBox="1"/>
            <p:nvPr/>
          </p:nvSpPr>
          <p:spPr>
            <a:xfrm>
              <a:off x="1305813" y="562432"/>
              <a:ext cx="2452370" cy="300355"/>
            </a:xfrm>
            <a:prstGeom prst="rect">
              <a:avLst/>
            </a:prstGeom>
          </p:spPr>
          <p:txBody>
            <a:bodyPr vert="horz" wrap="square" lIns="0" tIns="12700" rIns="0" bIns="0" rtlCol="0" anchor="t">
              <a:spAutoFit/>
            </a:bodyPr>
            <a:lstStyle/>
            <a:p>
              <a:pPr marL="12700" marR="0" lvl="0" indent="0" algn="l" defTabSz="457200" rtl="0" eaLnBrk="1" fontAlgn="base" latinLnBrk="0" hangingPunct="1">
                <a:lnSpc>
                  <a:spcPct val="100000"/>
                </a:lnSpc>
                <a:spcBef>
                  <a:spcPts val="100"/>
                </a:spcBef>
                <a:spcAft>
                  <a:spcPct val="0"/>
                </a:spcAft>
                <a:buClrTx/>
                <a:buSzTx/>
                <a:buFontTx/>
                <a:buNone/>
                <a:tabLst>
                  <a:tab pos="2261870" algn="l"/>
                </a:tabLst>
                <a:defRPr/>
              </a:pPr>
              <a:r>
                <a:rPr kumimoji="0" sz="1800" b="1" i="0" u="none" strike="noStrike" kern="1200" cap="none" spc="0" normalizeH="0" baseline="0" noProof="0" dirty="0">
                  <a:ln>
                    <a:noFill/>
                  </a:ln>
                  <a:solidFill>
                    <a:srgbClr val="000000"/>
                  </a:solidFill>
                  <a:effectLst/>
                  <a:uLnTx/>
                  <a:uFillTx/>
                  <a:latin typeface="Calibri"/>
                  <a:ea typeface="ＭＳ Ｐゴシック"/>
                  <a:cs typeface="Calibri"/>
                </a:rPr>
                <a:t>	</a:t>
              </a:r>
              <a:endParaRPr kumimoji="0" lang="en-US" sz="2700" b="1" i="0" u="none" strike="noStrike" kern="1200" cap="none" spc="-7" normalizeH="0" baseline="1543" noProof="0" dirty="0">
                <a:ln>
                  <a:noFill/>
                </a:ln>
                <a:solidFill>
                  <a:srgbClr val="000000"/>
                </a:solidFill>
                <a:effectLst/>
                <a:uLnTx/>
                <a:uFillTx/>
                <a:latin typeface="Calibri"/>
                <a:ea typeface="ＭＳ Ｐゴシック"/>
                <a:cs typeface="Calibri"/>
              </a:endParaRPr>
            </a:p>
          </p:txBody>
        </p:sp>
        <p:sp>
          <p:nvSpPr>
            <p:cNvPr id="47" name="object 47">
              <a:extLst>
                <a:ext uri="{FF2B5EF4-FFF2-40B4-BE49-F238E27FC236}">
                  <a16:creationId xmlns:a16="http://schemas.microsoft.com/office/drawing/2014/main" id="{62D5F695-E525-541B-CDB8-3E8DF0110F48}"/>
                </a:ext>
              </a:extLst>
            </p:cNvPr>
            <p:cNvSpPr txBox="1"/>
            <p:nvPr/>
          </p:nvSpPr>
          <p:spPr>
            <a:xfrm>
              <a:off x="5772150" y="544830"/>
              <a:ext cx="202565" cy="299720"/>
            </a:xfrm>
            <a:prstGeom prst="rect">
              <a:avLst/>
            </a:prstGeom>
          </p:spPr>
          <p:txBody>
            <a:bodyPr vert="horz" wrap="square" lIns="0" tIns="12700" rIns="0" bIns="0" rtlCol="0">
              <a:spAutoFit/>
            </a:bodyPr>
            <a:lstStyle/>
            <a:p>
              <a:pPr marL="12700" marR="0" lvl="0" indent="0" algn="l" defTabSz="457200" rtl="0" eaLnBrk="1" fontAlgn="base" latinLnBrk="0" hangingPunct="1">
                <a:lnSpc>
                  <a:spcPct val="100000"/>
                </a:lnSpc>
                <a:spcBef>
                  <a:spcPts val="100"/>
                </a:spcBef>
                <a:spcAft>
                  <a:spcPct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Calibri"/>
                <a:ea typeface="ＭＳ Ｐゴシック" charset="0"/>
                <a:cs typeface="Calibri"/>
              </a:endParaRPr>
            </a:p>
          </p:txBody>
        </p:sp>
        <p:sp>
          <p:nvSpPr>
            <p:cNvPr id="56" name="object 56">
              <a:extLst>
                <a:ext uri="{FF2B5EF4-FFF2-40B4-BE49-F238E27FC236}">
                  <a16:creationId xmlns:a16="http://schemas.microsoft.com/office/drawing/2014/main" id="{4335A506-0FA6-D0A2-9DBB-A58D193294EF}"/>
                </a:ext>
              </a:extLst>
            </p:cNvPr>
            <p:cNvSpPr/>
            <p:nvPr/>
          </p:nvSpPr>
          <p:spPr>
            <a:xfrm flipV="1">
              <a:off x="1149857" y="2850642"/>
              <a:ext cx="7326319" cy="45719"/>
            </a:xfrm>
            <a:custGeom>
              <a:avLst/>
              <a:gdLst/>
              <a:ahLst/>
              <a:cxnLst/>
              <a:rect l="l" t="t" r="r" b="b"/>
              <a:pathLst>
                <a:path w="6826250">
                  <a:moveTo>
                    <a:pt x="0" y="0"/>
                  </a:moveTo>
                  <a:lnTo>
                    <a:pt x="6825742" y="0"/>
                  </a:lnTo>
                </a:path>
              </a:pathLst>
            </a:custGeom>
            <a:ln w="19050">
              <a:solidFill>
                <a:srgbClr val="000000"/>
              </a:solidFill>
            </a:ln>
          </p:spPr>
          <p:txBody>
            <a:bodyPr wrap="square" lIns="0" tIns="0" rIns="0" bIns="0" rtlCol="0"/>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charset="0"/>
                <a:ea typeface="ＭＳ Ｐゴシック" charset="0"/>
              </a:endParaRPr>
            </a:p>
          </p:txBody>
        </p:sp>
      </p:grpSp>
      <p:sp>
        <p:nvSpPr>
          <p:cNvPr id="7" name="object 57">
            <a:extLst>
              <a:ext uri="{FF2B5EF4-FFF2-40B4-BE49-F238E27FC236}">
                <a16:creationId xmlns:a16="http://schemas.microsoft.com/office/drawing/2014/main" id="{8CD46C92-431D-C0D6-07CA-9A384E8E1920}"/>
              </a:ext>
            </a:extLst>
          </p:cNvPr>
          <p:cNvSpPr/>
          <p:nvPr/>
        </p:nvSpPr>
        <p:spPr>
          <a:xfrm>
            <a:off x="2870527" y="366710"/>
            <a:ext cx="0" cy="4529455"/>
          </a:xfrm>
          <a:custGeom>
            <a:avLst/>
            <a:gdLst/>
            <a:ahLst/>
            <a:cxnLst/>
            <a:rect l="l" t="t" r="r" b="b"/>
            <a:pathLst>
              <a:path h="4529455">
                <a:moveTo>
                  <a:pt x="0" y="0"/>
                </a:moveTo>
                <a:lnTo>
                  <a:pt x="0" y="4529411"/>
                </a:lnTo>
              </a:path>
            </a:pathLst>
          </a:custGeom>
          <a:ln w="19050">
            <a:solidFill>
              <a:srgbClr val="000000"/>
            </a:solidFill>
          </a:ln>
        </p:spPr>
        <p:txBody>
          <a:bodyPr wrap="square" lIns="0" tIns="0" rIns="0" bIns="0" rtlCol="0"/>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11" name="object 57">
            <a:extLst>
              <a:ext uri="{FF2B5EF4-FFF2-40B4-BE49-F238E27FC236}">
                <a16:creationId xmlns:a16="http://schemas.microsoft.com/office/drawing/2014/main" id="{46B5C84D-033A-DF3D-7475-FD276CDBCF74}"/>
              </a:ext>
            </a:extLst>
          </p:cNvPr>
          <p:cNvSpPr/>
          <p:nvPr/>
        </p:nvSpPr>
        <p:spPr>
          <a:xfrm flipH="1">
            <a:off x="5540536" y="380686"/>
            <a:ext cx="45719" cy="2128740"/>
          </a:xfrm>
          <a:custGeom>
            <a:avLst/>
            <a:gdLst/>
            <a:ahLst/>
            <a:cxnLst/>
            <a:rect l="l" t="t" r="r" b="b"/>
            <a:pathLst>
              <a:path h="4529455">
                <a:moveTo>
                  <a:pt x="0" y="0"/>
                </a:moveTo>
                <a:lnTo>
                  <a:pt x="0" y="4529411"/>
                </a:lnTo>
              </a:path>
            </a:pathLst>
          </a:custGeom>
          <a:ln w="19050">
            <a:solidFill>
              <a:srgbClr val="000000"/>
            </a:solidFill>
          </a:ln>
        </p:spPr>
        <p:txBody>
          <a:bodyPr wrap="square" lIns="0" tIns="0" rIns="0" bIns="0" rtlCol="0"/>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2" name="object 44">
            <a:extLst>
              <a:ext uri="{FF2B5EF4-FFF2-40B4-BE49-F238E27FC236}">
                <a16:creationId xmlns:a16="http://schemas.microsoft.com/office/drawing/2014/main" id="{56DEF6C9-8B47-59EA-820F-05EBD0ABA014}"/>
              </a:ext>
            </a:extLst>
          </p:cNvPr>
          <p:cNvSpPr/>
          <p:nvPr/>
        </p:nvSpPr>
        <p:spPr>
          <a:xfrm>
            <a:off x="4696703" y="2774680"/>
            <a:ext cx="1779104" cy="557783"/>
          </a:xfrm>
          <a:prstGeom prst="rect">
            <a:avLst/>
          </a:prstGeom>
          <a:blipFill>
            <a:blip r:embed="rId3" cstate="print"/>
            <a:stretch>
              <a:fillRect/>
            </a:stretch>
          </a:blipFill>
        </p:spPr>
        <p:txBody>
          <a:bodyPr wrap="square" lIns="0" tIns="0" rIns="0" bIns="0" rtlCol="0"/>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Calibri" charset="0"/>
              <a:ea typeface="ＭＳ Ｐゴシック" charset="0"/>
            </a:endParaRPr>
          </a:p>
        </p:txBody>
      </p:sp>
      <p:sp>
        <p:nvSpPr>
          <p:cNvPr id="3" name="TextBox 2">
            <a:extLst>
              <a:ext uri="{FF2B5EF4-FFF2-40B4-BE49-F238E27FC236}">
                <a16:creationId xmlns:a16="http://schemas.microsoft.com/office/drawing/2014/main" id="{882F1270-30F3-DB64-BD47-8AA5DEF3E7FC}"/>
              </a:ext>
            </a:extLst>
          </p:cNvPr>
          <p:cNvSpPr txBox="1"/>
          <p:nvPr/>
        </p:nvSpPr>
        <p:spPr>
          <a:xfrm>
            <a:off x="5160206" y="2962534"/>
            <a:ext cx="1223469" cy="217368"/>
          </a:xfrm>
          <a:prstGeom prst="rect">
            <a:avLst/>
          </a:prstGeom>
          <a:noFill/>
        </p:spPr>
        <p:txBody>
          <a:bodyPr wrap="square" lIns="90000" tIns="46800" rIns="90000" bIns="46800" rtlCol="0">
            <a:spAutoFit/>
          </a:bodyPr>
          <a:lstStyle/>
          <a:p>
            <a:pPr marL="0" indent="0" algn="l">
              <a:lnSpc>
                <a:spcPct val="110000"/>
              </a:lnSpc>
              <a:spcBef>
                <a:spcPts val="600"/>
              </a:spcBef>
              <a:buFont typeface="Arial" pitchFamily="34" charset="0"/>
              <a:buNone/>
            </a:pPr>
            <a:r>
              <a:rPr lang="en-US" sz="800" b="1" u="sng" spc="10" dirty="0">
                <a:solidFill>
                  <a:srgbClr val="FFFFFF"/>
                </a:solidFill>
                <a:latin typeface="Verdana"/>
              </a:rPr>
              <a:t>SANCIONES</a:t>
            </a:r>
          </a:p>
        </p:txBody>
      </p:sp>
      <p:sp>
        <p:nvSpPr>
          <p:cNvPr id="12" name="TextBox 11">
            <a:extLst>
              <a:ext uri="{FF2B5EF4-FFF2-40B4-BE49-F238E27FC236}">
                <a16:creationId xmlns:a16="http://schemas.microsoft.com/office/drawing/2014/main" id="{539FC5FC-1E6D-4CAD-94C4-FD10FE1C22CD}"/>
              </a:ext>
            </a:extLst>
          </p:cNvPr>
          <p:cNvSpPr txBox="1"/>
          <p:nvPr/>
        </p:nvSpPr>
        <p:spPr>
          <a:xfrm>
            <a:off x="3118118" y="3388414"/>
            <a:ext cx="4725320" cy="1165000"/>
          </a:xfrm>
          <a:prstGeom prst="rect">
            <a:avLst/>
          </a:prstGeom>
          <a:noFill/>
        </p:spPr>
        <p:txBody>
          <a:bodyPr wrap="square" lIns="90000" tIns="46800" rIns="90000" bIns="46800" rtlCol="0">
            <a:spAutoFit/>
          </a:bodyPr>
          <a:lstStyle/>
          <a:p>
            <a:pPr marL="0" indent="0" algn="l">
              <a:lnSpc>
                <a:spcPct val="110000"/>
              </a:lnSpc>
              <a:spcBef>
                <a:spcPts val="600"/>
              </a:spcBef>
              <a:buFont typeface="Arial" pitchFamily="34" charset="0"/>
              <a:buNone/>
            </a:pPr>
            <a:r>
              <a:rPr lang="es-ES" sz="1100" dirty="0">
                <a:solidFill>
                  <a:srgbClr val="000000"/>
                </a:solidFill>
                <a:latin typeface="Arial" panose="020B0604020202020204" pitchFamily="34" charset="0"/>
                <a:ea typeface="Verdana" charset="0"/>
                <a:cs typeface="Arial" panose="020B0604020202020204" pitchFamily="34" charset="0"/>
              </a:rPr>
              <a:t>1era Falta. Amonestación verbal y escrita avisándole al encargado de LEGO, realizar reporte de hechos</a:t>
            </a:r>
          </a:p>
          <a:p>
            <a:pPr marL="0" indent="0" algn="l">
              <a:lnSpc>
                <a:spcPct val="110000"/>
              </a:lnSpc>
              <a:spcBef>
                <a:spcPts val="600"/>
              </a:spcBef>
              <a:buFont typeface="Arial" pitchFamily="34" charset="0"/>
              <a:buNone/>
            </a:pPr>
            <a:r>
              <a:rPr lang="es-ES" sz="1100" dirty="0">
                <a:solidFill>
                  <a:srgbClr val="000000"/>
                </a:solidFill>
                <a:latin typeface="Arial" panose="020B0604020202020204" pitchFamily="34" charset="0"/>
                <a:ea typeface="Verdana" charset="0"/>
                <a:cs typeface="Arial" panose="020B0604020202020204" pitchFamily="34" charset="0"/>
              </a:rPr>
              <a:t>2da Falta. Sanción administrativa de acuerdo con la gravedad de la falta, utilizar matriz de riesgo y matriz disciplinaria para definir gravedad.</a:t>
            </a:r>
          </a:p>
          <a:p>
            <a:pPr marL="0" indent="0" algn="l">
              <a:lnSpc>
                <a:spcPct val="110000"/>
              </a:lnSpc>
              <a:spcBef>
                <a:spcPts val="600"/>
              </a:spcBef>
              <a:buFont typeface="Arial" pitchFamily="34" charset="0"/>
              <a:buNone/>
            </a:pPr>
            <a:endParaRPr lang="en-US" sz="1100" dirty="0">
              <a:solidFill>
                <a:srgbClr val="000000"/>
              </a:solidFill>
              <a:latin typeface="Arial" panose="020B0604020202020204" pitchFamily="34" charset="0"/>
              <a:ea typeface="Verdana" charset="0"/>
              <a:cs typeface="Arial" panose="020B0604020202020204" pitchFamily="34" charset="0"/>
            </a:endParaRPr>
          </a:p>
        </p:txBody>
      </p:sp>
      <p:pic>
        <p:nvPicPr>
          <p:cNvPr id="14" name="Picture 13">
            <a:extLst>
              <a:ext uri="{FF2B5EF4-FFF2-40B4-BE49-F238E27FC236}">
                <a16:creationId xmlns:a16="http://schemas.microsoft.com/office/drawing/2014/main" id="{6C61EFA1-605B-67D6-E4B2-3AD6882C51FB}"/>
              </a:ext>
            </a:extLst>
          </p:cNvPr>
          <p:cNvPicPr>
            <a:picLocks noChangeAspect="1"/>
          </p:cNvPicPr>
          <p:nvPr/>
        </p:nvPicPr>
        <p:blipFill>
          <a:blip r:embed="rId4"/>
          <a:stretch>
            <a:fillRect/>
          </a:stretch>
        </p:blipFill>
        <p:spPr>
          <a:xfrm>
            <a:off x="1959305" y="1368380"/>
            <a:ext cx="889585" cy="1212602"/>
          </a:xfrm>
          <a:prstGeom prst="rect">
            <a:avLst/>
          </a:prstGeom>
        </p:spPr>
      </p:pic>
      <p:cxnSp>
        <p:nvCxnSpPr>
          <p:cNvPr id="17" name="Straight Connector 16">
            <a:extLst>
              <a:ext uri="{FF2B5EF4-FFF2-40B4-BE49-F238E27FC236}">
                <a16:creationId xmlns:a16="http://schemas.microsoft.com/office/drawing/2014/main" id="{7EB1BE2C-983D-3FD3-0108-DD427CB63060}"/>
              </a:ext>
            </a:extLst>
          </p:cNvPr>
          <p:cNvCxnSpPr/>
          <p:nvPr/>
        </p:nvCxnSpPr>
        <p:spPr>
          <a:xfrm flipH="1">
            <a:off x="335262" y="2509426"/>
            <a:ext cx="1779296"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8" name="Straight Connector 17">
            <a:extLst>
              <a:ext uri="{FF2B5EF4-FFF2-40B4-BE49-F238E27FC236}">
                <a16:creationId xmlns:a16="http://schemas.microsoft.com/office/drawing/2014/main" id="{944D5A70-B62B-AF03-DDAA-87928EA66A7B}"/>
              </a:ext>
            </a:extLst>
          </p:cNvPr>
          <p:cNvCxnSpPr/>
          <p:nvPr/>
        </p:nvCxnSpPr>
        <p:spPr>
          <a:xfrm flipH="1">
            <a:off x="308427" y="2213483"/>
            <a:ext cx="1779296" cy="0"/>
          </a:xfrm>
          <a:prstGeom prst="line">
            <a:avLst/>
          </a:prstGeom>
        </p:spPr>
        <p:style>
          <a:lnRef idx="3">
            <a:schemeClr val="accent2"/>
          </a:lnRef>
          <a:fillRef idx="0">
            <a:schemeClr val="accent2"/>
          </a:fillRef>
          <a:effectRef idx="2">
            <a:schemeClr val="accent2"/>
          </a:effectRef>
          <a:fontRef idx="minor">
            <a:schemeClr val="tx1"/>
          </a:fontRef>
        </p:style>
      </p:cxnSp>
      <p:pic>
        <p:nvPicPr>
          <p:cNvPr id="3076" name="Picture 4" descr="Lego City - Conjunto De Iniciação Da Policia - 60136 - R$ 69,00 em ...">
            <a:extLst>
              <a:ext uri="{FF2B5EF4-FFF2-40B4-BE49-F238E27FC236}">
                <a16:creationId xmlns:a16="http://schemas.microsoft.com/office/drawing/2014/main" id="{9D4A2CDD-1E36-3D85-3A4F-68186A1A0C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44601" y="3897193"/>
            <a:ext cx="1455019" cy="117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9514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D192CD8B-FFFC-B84E-9D1B-93F9598B88C5}"/>
              </a:ext>
            </a:extLst>
          </p:cNvPr>
          <p:cNvSpPr>
            <a:spLocks noGrp="1"/>
          </p:cNvSpPr>
          <p:nvPr>
            <p:ph type="title"/>
          </p:nvPr>
        </p:nvSpPr>
        <p:spPr>
          <a:xfrm>
            <a:off x="1029208" y="2568309"/>
            <a:ext cx="5438445" cy="793169"/>
          </a:xfrm>
        </p:spPr>
        <p:txBody>
          <a:bodyPr/>
          <a:lstStyle/>
          <a:p>
            <a:r>
              <a:rPr lang="en-GB" sz="3600" err="1">
                <a:latin typeface="Cera Pro Black"/>
                <a:cs typeface="Arial"/>
              </a:rPr>
              <a:t>Ejemplos</a:t>
            </a:r>
            <a:r>
              <a:rPr lang="en-GB" sz="3600">
                <a:latin typeface="Cera Pro Black"/>
                <a:cs typeface="Arial"/>
              </a:rPr>
              <a:t> de </a:t>
            </a:r>
            <a:r>
              <a:rPr lang="en-GB" sz="3600" err="1">
                <a:latin typeface="Cera Pro Black"/>
                <a:cs typeface="Arial"/>
              </a:rPr>
              <a:t>incidentes</a:t>
            </a:r>
            <a:endParaRPr lang="en-GB" sz="3600" err="1"/>
          </a:p>
        </p:txBody>
      </p:sp>
      <p:sp>
        <p:nvSpPr>
          <p:cNvPr id="5" name="Footer Placeholder 4">
            <a:extLst>
              <a:ext uri="{FF2B5EF4-FFF2-40B4-BE49-F238E27FC236}">
                <a16:creationId xmlns:a16="http://schemas.microsoft.com/office/drawing/2014/main" id="{A409F968-6674-FE45-A0CA-273D8F41B0E1}"/>
              </a:ext>
            </a:extLst>
          </p:cNvPr>
          <p:cNvSpPr>
            <a:spLocks noGrp="1"/>
          </p:cNvSpPr>
          <p:nvPr>
            <p:ph type="ftr" sz="quarter" idx="13"/>
          </p:nvPr>
        </p:nvSpPr>
        <p:spPr/>
        <p:txBody>
          <a:bodyPr/>
          <a:lstStyle/>
          <a:p>
            <a:r>
              <a:rPr lang="en-US">
                <a:latin typeface="Cera Pro" pitchFamily="2" charset="0"/>
              </a:rPr>
              <a:t>©2020 The LEGO Group.</a:t>
            </a:r>
            <a:endParaRPr lang="en-GB">
              <a:latin typeface="Cera Pro" pitchFamily="2" charset="0"/>
            </a:endParaRPr>
          </a:p>
        </p:txBody>
      </p:sp>
      <p:sp>
        <p:nvSpPr>
          <p:cNvPr id="2" name="Slide Number Placeholder 1">
            <a:extLst>
              <a:ext uri="{FF2B5EF4-FFF2-40B4-BE49-F238E27FC236}">
                <a16:creationId xmlns:a16="http://schemas.microsoft.com/office/drawing/2014/main" id="{9B12F796-7E88-6B41-9EFC-3A4F6B042193}"/>
              </a:ext>
            </a:extLst>
          </p:cNvPr>
          <p:cNvSpPr>
            <a:spLocks noGrp="1"/>
          </p:cNvSpPr>
          <p:nvPr>
            <p:ph type="sldNum" sz="quarter" idx="4294967295"/>
          </p:nvPr>
        </p:nvSpPr>
        <p:spPr>
          <a:xfrm>
            <a:off x="8601075" y="142875"/>
            <a:ext cx="542925" cy="373063"/>
          </a:xfrm>
          <a:prstGeom prst="rect">
            <a:avLst/>
          </a:prstGeom>
        </p:spPr>
        <p:txBody>
          <a:bodyPr/>
          <a:lstStyle/>
          <a:p>
            <a:pPr>
              <a:defRPr/>
            </a:pPr>
            <a:r>
              <a:rPr lang="en-GB">
                <a:latin typeface="Cera Pro" pitchFamily="2" charset="0"/>
              </a:rPr>
              <a:t>Page </a:t>
            </a:r>
            <a:fld id="{59C479F0-10A2-9F40-AAC5-129E45E74B8F}" type="slidenum">
              <a:rPr lang="en-GB" smtClean="0">
                <a:latin typeface="Cera Pro" pitchFamily="2" charset="0"/>
              </a:rPr>
              <a:pPr>
                <a:defRPr/>
              </a:pPr>
              <a:t>12</a:t>
            </a:fld>
            <a:endParaRPr lang="en-GB">
              <a:latin typeface="Cera Pro" pitchFamily="2" charset="0"/>
            </a:endParaRPr>
          </a:p>
        </p:txBody>
      </p:sp>
      <p:pic>
        <p:nvPicPr>
          <p:cNvPr id="10" name="Graphic 9">
            <a:extLst>
              <a:ext uri="{FF2B5EF4-FFF2-40B4-BE49-F238E27FC236}">
                <a16:creationId xmlns:a16="http://schemas.microsoft.com/office/drawing/2014/main" id="{BCACEB81-4F0E-6E46-9EB9-DEB888E42E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89875" y="1398596"/>
            <a:ext cx="711200" cy="901700"/>
          </a:xfrm>
          <a:prstGeom prst="rect">
            <a:avLst/>
          </a:prstGeom>
        </p:spPr>
      </p:pic>
      <p:pic>
        <p:nvPicPr>
          <p:cNvPr id="12" name="Graphic 11">
            <a:extLst>
              <a:ext uri="{FF2B5EF4-FFF2-40B4-BE49-F238E27FC236}">
                <a16:creationId xmlns:a16="http://schemas.microsoft.com/office/drawing/2014/main" id="{51223F98-3FBD-9E4D-B176-962F777D5DC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23075" y="2280401"/>
            <a:ext cx="1422400" cy="977900"/>
          </a:xfrm>
          <a:prstGeom prst="rect">
            <a:avLst/>
          </a:prstGeom>
        </p:spPr>
      </p:pic>
      <p:pic>
        <p:nvPicPr>
          <p:cNvPr id="14" name="Graphic 13">
            <a:extLst>
              <a:ext uri="{FF2B5EF4-FFF2-40B4-BE49-F238E27FC236}">
                <a16:creationId xmlns:a16="http://schemas.microsoft.com/office/drawing/2014/main" id="{026D9C1F-73FF-3E49-8C26-235AEF5EF34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71914" y="1769472"/>
            <a:ext cx="889000" cy="673100"/>
          </a:xfrm>
          <a:prstGeom prst="rect">
            <a:avLst/>
          </a:prstGeom>
        </p:spPr>
      </p:pic>
      <p:pic>
        <p:nvPicPr>
          <p:cNvPr id="16" name="Graphic 15">
            <a:extLst>
              <a:ext uri="{FF2B5EF4-FFF2-40B4-BE49-F238E27FC236}">
                <a16:creationId xmlns:a16="http://schemas.microsoft.com/office/drawing/2014/main" id="{E819F8BB-C3F2-AA49-B978-1519E42C5A6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41718" y="617624"/>
            <a:ext cx="1028700" cy="1168400"/>
          </a:xfrm>
          <a:prstGeom prst="rect">
            <a:avLst/>
          </a:prstGeom>
        </p:spPr>
      </p:pic>
      <p:pic>
        <p:nvPicPr>
          <p:cNvPr id="4" name="Picture 3" descr="A toy figure with a bandaged head and a banana on his head&#10;&#10;Description automatically generated">
            <a:extLst>
              <a:ext uri="{FF2B5EF4-FFF2-40B4-BE49-F238E27FC236}">
                <a16:creationId xmlns:a16="http://schemas.microsoft.com/office/drawing/2014/main" id="{43712E62-27EA-5CB7-8606-C6B5B3C4F769}"/>
              </a:ext>
            </a:extLst>
          </p:cNvPr>
          <p:cNvPicPr>
            <a:picLocks noChangeAspect="1"/>
          </p:cNvPicPr>
          <p:nvPr/>
        </p:nvPicPr>
        <p:blipFill>
          <a:blip r:embed="rId10"/>
          <a:stretch>
            <a:fillRect/>
          </a:stretch>
        </p:blipFill>
        <p:spPr>
          <a:xfrm>
            <a:off x="560972" y="143377"/>
            <a:ext cx="1517484" cy="2134602"/>
          </a:xfrm>
          <a:prstGeom prst="rect">
            <a:avLst/>
          </a:prstGeom>
        </p:spPr>
      </p:pic>
    </p:spTree>
    <p:extLst>
      <p:ext uri="{BB962C8B-B14F-4D97-AF65-F5344CB8AC3E}">
        <p14:creationId xmlns:p14="http://schemas.microsoft.com/office/powerpoint/2010/main" val="2878061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5E6F2-2322-747C-D6CF-D86C37FF4B9E}"/>
              </a:ext>
            </a:extLst>
          </p:cNvPr>
          <p:cNvSpPr>
            <a:spLocks noGrp="1"/>
          </p:cNvSpPr>
          <p:nvPr>
            <p:ph type="title"/>
          </p:nvPr>
        </p:nvSpPr>
        <p:spPr>
          <a:xfrm>
            <a:off x="567950" y="139462"/>
            <a:ext cx="7885262" cy="450000"/>
          </a:xfrm>
        </p:spPr>
        <p:txBody>
          <a:bodyPr/>
          <a:lstStyle/>
          <a:p>
            <a:r>
              <a:rPr lang="en-GB" err="1">
                <a:cs typeface="Arial"/>
              </a:rPr>
              <a:t>Incidentes</a:t>
            </a:r>
            <a:r>
              <a:rPr lang="en-GB">
                <a:cs typeface="Arial"/>
              </a:rPr>
              <a:t> de </a:t>
            </a:r>
            <a:r>
              <a:rPr lang="en-GB" err="1">
                <a:cs typeface="Arial"/>
              </a:rPr>
              <a:t>tránsito</a:t>
            </a:r>
            <a:endParaRPr lang="en-US" err="1"/>
          </a:p>
        </p:txBody>
      </p:sp>
      <p:sp>
        <p:nvSpPr>
          <p:cNvPr id="3" name="Slide Number Placeholder 2">
            <a:extLst>
              <a:ext uri="{FF2B5EF4-FFF2-40B4-BE49-F238E27FC236}">
                <a16:creationId xmlns:a16="http://schemas.microsoft.com/office/drawing/2014/main" id="{165F0D53-0462-89B2-2A3B-2177C5C0C66D}"/>
              </a:ext>
            </a:extLst>
          </p:cNvPr>
          <p:cNvSpPr>
            <a:spLocks noGrp="1"/>
          </p:cNvSpPr>
          <p:nvPr>
            <p:ph type="sldNum" sz="quarter" idx="10"/>
          </p:nvPr>
        </p:nvSpPr>
        <p:spPr/>
        <p:txBody>
          <a:bodyPr/>
          <a:lstStyle/>
          <a:p>
            <a:pPr>
              <a:defRPr/>
            </a:pPr>
            <a:r>
              <a:rPr lang="en-GB">
                <a:latin typeface="Cera Pro" pitchFamily="2" charset="0"/>
              </a:rPr>
              <a:t>Page </a:t>
            </a:r>
            <a:fld id="{59C479F0-10A2-9F40-AAC5-129E45E74B8F}" type="slidenum">
              <a:rPr lang="en-GB" smtClean="0">
                <a:latin typeface="Cera Pro" pitchFamily="2" charset="0"/>
              </a:rPr>
              <a:pPr>
                <a:defRPr/>
              </a:pPr>
              <a:t>13</a:t>
            </a:fld>
            <a:endParaRPr lang="en-GB">
              <a:latin typeface="Cera Pro" pitchFamily="2" charset="0"/>
            </a:endParaRPr>
          </a:p>
        </p:txBody>
      </p:sp>
      <p:sp>
        <p:nvSpPr>
          <p:cNvPr id="4" name="Footer Placeholder 3">
            <a:extLst>
              <a:ext uri="{FF2B5EF4-FFF2-40B4-BE49-F238E27FC236}">
                <a16:creationId xmlns:a16="http://schemas.microsoft.com/office/drawing/2014/main" id="{5E7E9565-86F8-2FDD-4BCC-C87C07D7C9AF}"/>
              </a:ext>
            </a:extLst>
          </p:cNvPr>
          <p:cNvSpPr>
            <a:spLocks noGrp="1"/>
          </p:cNvSpPr>
          <p:nvPr>
            <p:ph type="ftr" sz="quarter" idx="11"/>
          </p:nvPr>
        </p:nvSpPr>
        <p:spPr/>
        <p:txBody>
          <a:bodyPr/>
          <a:lstStyle/>
          <a:p>
            <a:r>
              <a:rPr lang="en-US">
                <a:latin typeface="Cera Pro" pitchFamily="2" charset="0"/>
              </a:rPr>
              <a:t>©2020 The LEGO Group.</a:t>
            </a:r>
            <a:endParaRPr lang="en-GB">
              <a:latin typeface="Cera Pro" pitchFamily="2" charset="0"/>
            </a:endParaRPr>
          </a:p>
        </p:txBody>
      </p:sp>
      <p:pic>
        <p:nvPicPr>
          <p:cNvPr id="7" name="Picture 7">
            <a:extLst>
              <a:ext uri="{FF2B5EF4-FFF2-40B4-BE49-F238E27FC236}">
                <a16:creationId xmlns:a16="http://schemas.microsoft.com/office/drawing/2014/main" id="{F91000FF-09E7-D963-2730-8F3AE0DE13E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51836" y="655015"/>
            <a:ext cx="2254526" cy="2300590"/>
          </a:xfrm>
          <a:prstGeom prst="rect">
            <a:avLst/>
          </a:prstGeom>
        </p:spPr>
      </p:pic>
      <p:pic>
        <p:nvPicPr>
          <p:cNvPr id="8" name="Picture 8" descr="A white truck with a damaged front end&#10;&#10;Description automatically generated">
            <a:extLst>
              <a:ext uri="{FF2B5EF4-FFF2-40B4-BE49-F238E27FC236}">
                <a16:creationId xmlns:a16="http://schemas.microsoft.com/office/drawing/2014/main" id="{BBA1A13E-E395-63E9-2C5A-FC9F9E767647}"/>
              </a:ext>
            </a:extLst>
          </p:cNvPr>
          <p:cNvPicPr>
            <a:picLocks noChangeAspect="1"/>
          </p:cNvPicPr>
          <p:nvPr/>
        </p:nvPicPr>
        <p:blipFill rotWithShape="1">
          <a:blip r:embed="rId3"/>
          <a:srcRect t="227" r="12057" b="23115"/>
          <a:stretch/>
        </p:blipFill>
        <p:spPr>
          <a:xfrm>
            <a:off x="2646119" y="655015"/>
            <a:ext cx="2113523" cy="1313363"/>
          </a:xfrm>
          <a:prstGeom prst="rect">
            <a:avLst/>
          </a:prstGeom>
        </p:spPr>
      </p:pic>
      <p:pic>
        <p:nvPicPr>
          <p:cNvPr id="9" name="Picture 9" descr="A yellow pole next to a set of stairs&#10;&#10;Description automatically generated">
            <a:extLst>
              <a:ext uri="{FF2B5EF4-FFF2-40B4-BE49-F238E27FC236}">
                <a16:creationId xmlns:a16="http://schemas.microsoft.com/office/drawing/2014/main" id="{2300E9B1-D02A-747B-1CF6-D4EA0A88BA00}"/>
              </a:ext>
            </a:extLst>
          </p:cNvPr>
          <p:cNvPicPr>
            <a:picLocks noChangeAspect="1"/>
          </p:cNvPicPr>
          <p:nvPr/>
        </p:nvPicPr>
        <p:blipFill>
          <a:blip r:embed="rId4"/>
          <a:stretch>
            <a:fillRect/>
          </a:stretch>
        </p:blipFill>
        <p:spPr>
          <a:xfrm>
            <a:off x="2646118" y="1968378"/>
            <a:ext cx="2113523" cy="987227"/>
          </a:xfrm>
          <a:prstGeom prst="rect">
            <a:avLst/>
          </a:prstGeom>
        </p:spPr>
      </p:pic>
      <p:pic>
        <p:nvPicPr>
          <p:cNvPr id="10" name="Picture 10" descr="A close up of a machine&#10;&#10;Description automatically generated">
            <a:extLst>
              <a:ext uri="{FF2B5EF4-FFF2-40B4-BE49-F238E27FC236}">
                <a16:creationId xmlns:a16="http://schemas.microsoft.com/office/drawing/2014/main" id="{2916140F-5DF9-D570-A1A5-607405A8E593}"/>
              </a:ext>
            </a:extLst>
          </p:cNvPr>
          <p:cNvPicPr>
            <a:picLocks noChangeAspect="1"/>
          </p:cNvPicPr>
          <p:nvPr/>
        </p:nvPicPr>
        <p:blipFill>
          <a:blip r:embed="rId5"/>
          <a:stretch>
            <a:fillRect/>
          </a:stretch>
        </p:blipFill>
        <p:spPr>
          <a:xfrm>
            <a:off x="351837" y="3021158"/>
            <a:ext cx="2254526" cy="1573774"/>
          </a:xfrm>
          <a:prstGeom prst="rect">
            <a:avLst/>
          </a:prstGeom>
        </p:spPr>
      </p:pic>
      <p:pic>
        <p:nvPicPr>
          <p:cNvPr id="11" name="Picture 11" descr="A close-up of a truck&#10;&#10;Description automatically generated">
            <a:extLst>
              <a:ext uri="{FF2B5EF4-FFF2-40B4-BE49-F238E27FC236}">
                <a16:creationId xmlns:a16="http://schemas.microsoft.com/office/drawing/2014/main" id="{AF9A0E6A-01E8-2288-D934-DBA8BFE7B816}"/>
              </a:ext>
            </a:extLst>
          </p:cNvPr>
          <p:cNvPicPr>
            <a:picLocks noChangeAspect="1"/>
          </p:cNvPicPr>
          <p:nvPr/>
        </p:nvPicPr>
        <p:blipFill>
          <a:blip r:embed="rId6"/>
          <a:stretch>
            <a:fillRect/>
          </a:stretch>
        </p:blipFill>
        <p:spPr>
          <a:xfrm>
            <a:off x="2646118" y="3072174"/>
            <a:ext cx="2113523" cy="1522758"/>
          </a:xfrm>
          <a:prstGeom prst="rect">
            <a:avLst/>
          </a:prstGeom>
        </p:spPr>
      </p:pic>
      <p:sp>
        <p:nvSpPr>
          <p:cNvPr id="12" name="Rectangle: Rounded Corners 11">
            <a:extLst>
              <a:ext uri="{FF2B5EF4-FFF2-40B4-BE49-F238E27FC236}">
                <a16:creationId xmlns:a16="http://schemas.microsoft.com/office/drawing/2014/main" id="{7B8CC865-FF26-C18B-2E1B-5964805F95D1}"/>
              </a:ext>
            </a:extLst>
          </p:cNvPr>
          <p:cNvSpPr/>
          <p:nvPr/>
        </p:nvSpPr>
        <p:spPr>
          <a:xfrm>
            <a:off x="511865" y="1410529"/>
            <a:ext cx="516836" cy="26007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13" name="TextBox 12">
            <a:extLst>
              <a:ext uri="{FF2B5EF4-FFF2-40B4-BE49-F238E27FC236}">
                <a16:creationId xmlns:a16="http://schemas.microsoft.com/office/drawing/2014/main" id="{C903DEF7-08C5-472F-A164-8E8FF1DCDCFB}"/>
              </a:ext>
            </a:extLst>
          </p:cNvPr>
          <p:cNvSpPr txBox="1"/>
          <p:nvPr/>
        </p:nvSpPr>
        <p:spPr>
          <a:xfrm>
            <a:off x="4940751" y="1100075"/>
            <a:ext cx="3851412" cy="1549400"/>
          </a:xfrm>
          <a:prstGeom prst="rect">
            <a:avLst/>
          </a:prstGeom>
          <a:noFill/>
          <a:ln w="28575">
            <a:solidFill>
              <a:schemeClr val="accent2">
                <a:lumMod val="75000"/>
              </a:schemeClr>
            </a:solidFill>
          </a:ln>
        </p:spPr>
        <p:txBody>
          <a:bodyPr rot="0" spcFirstLastPara="0" vertOverflow="overflow" horzOverflow="overflow" vert="horz" wrap="square" lIns="90000" tIns="46800" rIns="90000" bIns="46800" numCol="1" spcCol="0" rtlCol="0" fromWordArt="0" anchor="t" anchorCtr="0" forceAA="0" compatLnSpc="1">
            <a:prstTxWarp prst="textNoShape">
              <a:avLst/>
            </a:prstTxWarp>
            <a:spAutoFit/>
          </a:bodyPr>
          <a:lstStyle/>
          <a:p>
            <a:pPr>
              <a:lnSpc>
                <a:spcPct val="110000"/>
              </a:lnSpc>
              <a:spcBef>
                <a:spcPts val="600"/>
              </a:spcBef>
            </a:pPr>
            <a:r>
              <a:rPr lang="en-US" sz="1400" b="1">
                <a:latin typeface="+mn-lt"/>
                <a:ea typeface="ＭＳ Ｐゴシック"/>
              </a:rPr>
              <a:t>Choque </a:t>
            </a:r>
            <a:r>
              <a:rPr lang="en-US" sz="1400" b="1" err="1">
                <a:latin typeface="+mn-lt"/>
                <a:ea typeface="ＭＳ Ｐゴシック"/>
              </a:rPr>
              <a:t>por</a:t>
            </a:r>
            <a:r>
              <a:rPr lang="en-US" sz="1400" b="1">
                <a:latin typeface="+mn-lt"/>
                <a:ea typeface="ＭＳ Ｐゴシック"/>
              </a:rPr>
              <a:t> </a:t>
            </a:r>
            <a:r>
              <a:rPr lang="en-US" sz="1400" b="1" err="1">
                <a:latin typeface="+mn-lt"/>
                <a:ea typeface="ＭＳ Ｐゴシック"/>
              </a:rPr>
              <a:t>distracción</a:t>
            </a:r>
            <a:r>
              <a:rPr lang="en-US" sz="1400" b="1">
                <a:latin typeface="+mn-lt"/>
                <a:ea typeface="ＭＳ Ｐゴシック"/>
              </a:rPr>
              <a:t>:</a:t>
            </a:r>
            <a:br>
              <a:rPr lang="en-US" sz="1400" b="1">
                <a:latin typeface="+mn-lt"/>
                <a:ea typeface="ＭＳ Ｐゴシック"/>
              </a:rPr>
            </a:br>
            <a:r>
              <a:rPr lang="en-US" sz="1400" b="1">
                <a:latin typeface="+mn-lt"/>
                <a:ea typeface="ＭＳ Ｐゴシック"/>
              </a:rPr>
              <a:t>En la primer imagen, le dan </a:t>
            </a:r>
            <a:r>
              <a:rPr lang="en-US" sz="1400" b="1" err="1">
                <a:latin typeface="+mn-lt"/>
                <a:ea typeface="ＭＳ Ｐゴシック"/>
              </a:rPr>
              <a:t>acceso</a:t>
            </a:r>
            <a:r>
              <a:rPr lang="en-US" sz="1400" b="1">
                <a:latin typeface="+mn-lt"/>
                <a:ea typeface="ＭＳ Ｐゴシック"/>
              </a:rPr>
              <a:t> al </a:t>
            </a:r>
            <a:r>
              <a:rPr lang="en-US" sz="1400" b="1" err="1">
                <a:latin typeface="+mn-lt"/>
                <a:ea typeface="ＭＳ Ｐゴシック"/>
              </a:rPr>
              <a:t>operador</a:t>
            </a:r>
            <a:r>
              <a:rPr lang="en-US" sz="1400" b="1">
                <a:latin typeface="+mn-lt"/>
                <a:ea typeface="ＭＳ Ｐゴシック"/>
              </a:rPr>
              <a:t> y no se </a:t>
            </a:r>
            <a:r>
              <a:rPr lang="en-US" sz="1400" b="1" err="1">
                <a:latin typeface="+mn-lt"/>
                <a:ea typeface="ＭＳ Ｐゴシック"/>
              </a:rPr>
              <a:t>percata</a:t>
            </a:r>
            <a:r>
              <a:rPr lang="en-US" sz="1400" b="1">
                <a:latin typeface="+mn-lt"/>
                <a:ea typeface="ＭＳ Ｐゴシック"/>
              </a:rPr>
              <a:t> que </a:t>
            </a:r>
            <a:r>
              <a:rPr lang="en-US" sz="1400" b="1" err="1">
                <a:latin typeface="+mn-lt"/>
                <a:ea typeface="ＭＳ Ｐゴシック"/>
              </a:rPr>
              <a:t>aún</a:t>
            </a:r>
            <a:r>
              <a:rPr lang="en-US" sz="1400" b="1">
                <a:latin typeface="+mn-lt"/>
                <a:ea typeface="ＭＳ Ｐゴシック"/>
              </a:rPr>
              <a:t> no </a:t>
            </a:r>
            <a:r>
              <a:rPr lang="en-US" sz="1400" b="1" err="1">
                <a:latin typeface="+mn-lt"/>
                <a:ea typeface="ＭＳ Ｐゴシック"/>
              </a:rPr>
              <a:t>levantaban</a:t>
            </a:r>
            <a:r>
              <a:rPr lang="en-US" sz="1400" b="1">
                <a:latin typeface="+mn-lt"/>
                <a:ea typeface="ＭＳ Ｐゴシック"/>
              </a:rPr>
              <a:t> la </a:t>
            </a:r>
            <a:r>
              <a:rPr lang="en-US" sz="1400" b="1" err="1">
                <a:latin typeface="+mn-lt"/>
                <a:ea typeface="ＭＳ Ｐゴシック"/>
              </a:rPr>
              <a:t>pluma</a:t>
            </a:r>
            <a:r>
              <a:rPr lang="en-US" sz="1400" b="1">
                <a:latin typeface="+mn-lt"/>
                <a:ea typeface="ＭＳ Ｐゴシック"/>
              </a:rPr>
              <a:t>, y </a:t>
            </a:r>
            <a:r>
              <a:rPr lang="en-US" sz="1400" b="1" err="1">
                <a:latin typeface="+mn-lt"/>
                <a:ea typeface="ＭＳ Ｐゴシック"/>
              </a:rPr>
              <a:t>en</a:t>
            </a:r>
            <a:r>
              <a:rPr lang="en-US" sz="1400" b="1">
                <a:latin typeface="+mn-lt"/>
                <a:ea typeface="ＭＳ Ｐゴシック"/>
              </a:rPr>
              <a:t> </a:t>
            </a:r>
            <a:r>
              <a:rPr lang="en-US" sz="1400" b="1" err="1">
                <a:latin typeface="+mn-lt"/>
                <a:ea typeface="ＭＳ Ｐゴシック"/>
              </a:rPr>
              <a:t>el</a:t>
            </a:r>
            <a:r>
              <a:rPr lang="en-US" sz="1400" b="1">
                <a:latin typeface="+mn-lt"/>
                <a:ea typeface="ＭＳ Ｐゴシック"/>
              </a:rPr>
              <a:t> </a:t>
            </a:r>
            <a:r>
              <a:rPr lang="en-US" sz="1400" b="1" err="1">
                <a:latin typeface="+mn-lt"/>
                <a:ea typeface="ＭＳ Ｐゴシック"/>
              </a:rPr>
              <a:t>segundo</a:t>
            </a:r>
            <a:r>
              <a:rPr lang="en-US" sz="1400" b="1">
                <a:latin typeface="+mn-lt"/>
                <a:ea typeface="ＭＳ Ｐゴシック"/>
              </a:rPr>
              <a:t> </a:t>
            </a:r>
            <a:r>
              <a:rPr lang="en-US" sz="1400" b="1" err="1">
                <a:latin typeface="+mn-lt"/>
                <a:ea typeface="ＭＳ Ｐゴシック"/>
              </a:rPr>
              <a:t>pierde</a:t>
            </a:r>
            <a:r>
              <a:rPr lang="en-US" sz="1400" b="1">
                <a:latin typeface="+mn-lt"/>
                <a:ea typeface="ＭＳ Ｐゴシック"/>
              </a:rPr>
              <a:t> de vista </a:t>
            </a:r>
            <a:r>
              <a:rPr lang="en-US" sz="1400" b="1" err="1">
                <a:latin typeface="+mn-lt"/>
                <a:ea typeface="ＭＳ Ｐゴシック"/>
              </a:rPr>
              <a:t>los</a:t>
            </a:r>
            <a:r>
              <a:rPr lang="en-US" sz="1400" b="1">
                <a:latin typeface="+mn-lt"/>
                <a:ea typeface="ＭＳ Ｐゴシック"/>
              </a:rPr>
              <a:t> </a:t>
            </a:r>
            <a:r>
              <a:rPr lang="en-US" sz="1400" b="1" err="1">
                <a:latin typeface="+mn-lt"/>
                <a:ea typeface="ＭＳ Ｐゴシック"/>
              </a:rPr>
              <a:t>postes</a:t>
            </a:r>
            <a:r>
              <a:rPr lang="en-US" sz="1400" b="1">
                <a:latin typeface="+mn-lt"/>
                <a:ea typeface="ＭＳ Ｐゴシック"/>
              </a:rPr>
              <a:t> y se </a:t>
            </a:r>
            <a:r>
              <a:rPr lang="en-US" sz="1400" b="1" err="1">
                <a:latin typeface="+mn-lt"/>
                <a:ea typeface="ＭＳ Ｐゴシック"/>
              </a:rPr>
              <a:t>impacta</a:t>
            </a:r>
            <a:r>
              <a:rPr lang="en-US" sz="1400" b="1">
                <a:latin typeface="+mn-lt"/>
                <a:ea typeface="ＭＳ Ｐゴシック"/>
              </a:rPr>
              <a:t> contra </a:t>
            </a:r>
            <a:r>
              <a:rPr lang="en-US" sz="1400" b="1" err="1">
                <a:latin typeface="+mn-lt"/>
                <a:ea typeface="ＭＳ Ｐゴシック"/>
              </a:rPr>
              <a:t>ellos</a:t>
            </a:r>
            <a:r>
              <a:rPr lang="en-US" sz="1400" b="1">
                <a:latin typeface="+mn-lt"/>
                <a:ea typeface="ＭＳ Ｐゴシック"/>
              </a:rPr>
              <a:t>.</a:t>
            </a:r>
          </a:p>
          <a:p>
            <a:pPr>
              <a:lnSpc>
                <a:spcPct val="110000"/>
              </a:lnSpc>
              <a:spcBef>
                <a:spcPts val="600"/>
              </a:spcBef>
            </a:pPr>
            <a:endParaRPr lang="en-US" sz="1200">
              <a:latin typeface="+mn-lt"/>
            </a:endParaRPr>
          </a:p>
        </p:txBody>
      </p:sp>
      <p:sp>
        <p:nvSpPr>
          <p:cNvPr id="14" name="TextBox 13">
            <a:extLst>
              <a:ext uri="{FF2B5EF4-FFF2-40B4-BE49-F238E27FC236}">
                <a16:creationId xmlns:a16="http://schemas.microsoft.com/office/drawing/2014/main" id="{347FDFC1-86DF-1B82-18BC-F23254787B8E}"/>
              </a:ext>
            </a:extLst>
          </p:cNvPr>
          <p:cNvSpPr txBox="1"/>
          <p:nvPr/>
        </p:nvSpPr>
        <p:spPr>
          <a:xfrm>
            <a:off x="4940751" y="3181226"/>
            <a:ext cx="3851412" cy="1312412"/>
          </a:xfrm>
          <a:prstGeom prst="rect">
            <a:avLst/>
          </a:prstGeom>
          <a:noFill/>
          <a:ln w="28575">
            <a:solidFill>
              <a:srgbClr val="C00000"/>
            </a:solidFill>
          </a:ln>
        </p:spPr>
        <p:txBody>
          <a:bodyPr rot="0" spcFirstLastPara="0" vertOverflow="overflow" horzOverflow="overflow" vert="horz" wrap="square" lIns="90000" tIns="46800" rIns="90000" bIns="46800" numCol="1" spcCol="0" rtlCol="0" fromWordArt="0" anchor="t" anchorCtr="0" forceAA="0" compatLnSpc="1">
            <a:prstTxWarp prst="textNoShape">
              <a:avLst/>
            </a:prstTxWarp>
            <a:spAutoFit/>
          </a:bodyPr>
          <a:lstStyle/>
          <a:p>
            <a:pPr>
              <a:lnSpc>
                <a:spcPct val="110000"/>
              </a:lnSpc>
              <a:spcBef>
                <a:spcPts val="600"/>
              </a:spcBef>
            </a:pPr>
            <a:r>
              <a:rPr lang="en-US" sz="1400" b="1" err="1">
                <a:latin typeface="+mn-lt"/>
                <a:ea typeface="ＭＳ Ｐゴシック"/>
              </a:rPr>
              <a:t>Incidente</a:t>
            </a:r>
            <a:r>
              <a:rPr lang="en-US" sz="1400" b="1">
                <a:latin typeface="+mn-lt"/>
                <a:ea typeface="ＭＳ Ｐゴシック"/>
              </a:rPr>
              <a:t> </a:t>
            </a:r>
            <a:r>
              <a:rPr lang="en-US" sz="1400" b="1" err="1">
                <a:latin typeface="+mn-lt"/>
                <a:ea typeface="ＭＳ Ｐゴシック"/>
              </a:rPr>
              <a:t>por</a:t>
            </a:r>
            <a:r>
              <a:rPr lang="en-US" sz="1400" b="1">
                <a:latin typeface="+mn-lt"/>
                <a:ea typeface="ＭＳ Ｐゴシック"/>
              </a:rPr>
              <a:t> </a:t>
            </a:r>
            <a:r>
              <a:rPr lang="en-US" sz="1400" b="1" err="1">
                <a:latin typeface="+mn-lt"/>
                <a:ea typeface="ＭＳ Ｐゴシック"/>
              </a:rPr>
              <a:t>falta</a:t>
            </a:r>
            <a:r>
              <a:rPr lang="en-US" sz="1400" b="1">
                <a:latin typeface="+mn-lt"/>
                <a:ea typeface="ＭＳ Ｐゴシック"/>
              </a:rPr>
              <a:t> de </a:t>
            </a:r>
            <a:r>
              <a:rPr lang="en-US" sz="1400" b="1" err="1">
                <a:latin typeface="+mn-lt"/>
                <a:ea typeface="ＭＳ Ｐゴシック"/>
              </a:rPr>
              <a:t>mantenimiento</a:t>
            </a:r>
            <a:r>
              <a:rPr lang="en-US" sz="1400" b="1">
                <a:latin typeface="+mn-lt"/>
                <a:ea typeface="ＭＳ Ｐゴシック"/>
              </a:rPr>
              <a:t>:      Se </a:t>
            </a:r>
            <a:r>
              <a:rPr lang="en-US" sz="1400" b="1" err="1">
                <a:latin typeface="+mn-lt"/>
                <a:ea typeface="ＭＳ Ｐゴシック"/>
              </a:rPr>
              <a:t>prende</a:t>
            </a:r>
            <a:r>
              <a:rPr lang="en-US" sz="1400" b="1">
                <a:latin typeface="+mn-lt"/>
                <a:ea typeface="ＭＳ Ｐゴシック"/>
              </a:rPr>
              <a:t> </a:t>
            </a:r>
            <a:r>
              <a:rPr lang="en-US" sz="1400" b="1" err="1">
                <a:latin typeface="+mn-lt"/>
                <a:ea typeface="ＭＳ Ｐゴシック"/>
              </a:rPr>
              <a:t>fuego</a:t>
            </a:r>
            <a:r>
              <a:rPr lang="en-US" sz="1400" b="1">
                <a:latin typeface="+mn-lt"/>
                <a:ea typeface="ＭＳ Ｐゴシック"/>
              </a:rPr>
              <a:t> </a:t>
            </a:r>
            <a:r>
              <a:rPr lang="en-US" sz="1400" b="1" err="1">
                <a:latin typeface="+mn-lt"/>
                <a:ea typeface="ＭＳ Ｐゴシック"/>
              </a:rPr>
              <a:t>en</a:t>
            </a:r>
            <a:r>
              <a:rPr lang="en-US" sz="1400" b="1">
                <a:latin typeface="+mn-lt"/>
                <a:ea typeface="ＭＳ Ｐゴシック"/>
              </a:rPr>
              <a:t> </a:t>
            </a:r>
            <a:r>
              <a:rPr lang="en-US" sz="1400" b="1" err="1">
                <a:latin typeface="+mn-lt"/>
                <a:ea typeface="ＭＳ Ｐゴシック"/>
              </a:rPr>
              <a:t>el</a:t>
            </a:r>
            <a:r>
              <a:rPr lang="en-US" sz="1400" b="1">
                <a:latin typeface="+mn-lt"/>
                <a:ea typeface="ＭＳ Ｐゴシック"/>
              </a:rPr>
              <a:t> </a:t>
            </a:r>
            <a:r>
              <a:rPr lang="en-US" sz="1400" b="1" err="1">
                <a:latin typeface="+mn-lt"/>
                <a:ea typeface="ＭＳ Ｐゴシック"/>
              </a:rPr>
              <a:t>cofre</a:t>
            </a:r>
            <a:r>
              <a:rPr lang="en-US" sz="1400" b="1">
                <a:latin typeface="+mn-lt"/>
                <a:ea typeface="ＭＳ Ｐゴシック"/>
              </a:rPr>
              <a:t> </a:t>
            </a:r>
            <a:r>
              <a:rPr lang="en-US" sz="1400" b="1" err="1">
                <a:latin typeface="+mn-lt"/>
                <a:ea typeface="ＭＳ Ｐゴシック"/>
              </a:rPr>
              <a:t>por</a:t>
            </a:r>
            <a:r>
              <a:rPr lang="en-US" sz="1400" b="1">
                <a:latin typeface="+mn-lt"/>
                <a:ea typeface="ＭＳ Ｐゴシック"/>
              </a:rPr>
              <a:t> </a:t>
            </a:r>
            <a:r>
              <a:rPr lang="en-US" sz="1400" b="1" err="1">
                <a:latin typeface="+mn-lt"/>
                <a:ea typeface="ＭＳ Ｐゴシック"/>
              </a:rPr>
              <a:t>falla</a:t>
            </a:r>
            <a:r>
              <a:rPr lang="en-US" sz="1400" b="1">
                <a:latin typeface="+mn-lt"/>
                <a:ea typeface="ＭＳ Ｐゴシック"/>
              </a:rPr>
              <a:t> </a:t>
            </a:r>
            <a:r>
              <a:rPr lang="en-US" sz="1400" b="1" err="1">
                <a:latin typeface="+mn-lt"/>
                <a:ea typeface="ＭＳ Ｐゴシック"/>
              </a:rPr>
              <a:t>en</a:t>
            </a:r>
            <a:r>
              <a:rPr lang="en-US" sz="1400" b="1">
                <a:latin typeface="+mn-lt"/>
                <a:ea typeface="ＭＳ Ｐゴシック"/>
              </a:rPr>
              <a:t> </a:t>
            </a:r>
            <a:r>
              <a:rPr lang="en-US" sz="1400" b="1" err="1">
                <a:latin typeface="+mn-lt"/>
                <a:ea typeface="ＭＳ Ｐゴシック"/>
              </a:rPr>
              <a:t>piezas</a:t>
            </a:r>
            <a:r>
              <a:rPr lang="en-US" sz="1400" b="1">
                <a:latin typeface="+mn-lt"/>
                <a:ea typeface="ＭＳ Ｐゴシック"/>
              </a:rPr>
              <a:t> </a:t>
            </a:r>
            <a:r>
              <a:rPr lang="en-US" sz="1400" b="1" err="1">
                <a:latin typeface="+mn-lt"/>
                <a:ea typeface="ＭＳ Ｐゴシック"/>
              </a:rPr>
              <a:t>electricas</a:t>
            </a:r>
            <a:r>
              <a:rPr lang="en-US" sz="1400" b="1">
                <a:latin typeface="+mn-lt"/>
                <a:ea typeface="ＭＳ Ｐゴシック"/>
              </a:rPr>
              <a:t>, </a:t>
            </a:r>
            <a:r>
              <a:rPr lang="en-US" sz="1400" b="1" err="1">
                <a:latin typeface="+mn-lt"/>
                <a:ea typeface="ＭＳ Ｐゴシック"/>
              </a:rPr>
              <a:t>falta</a:t>
            </a:r>
            <a:r>
              <a:rPr lang="en-US" sz="1400" b="1">
                <a:latin typeface="+mn-lt"/>
                <a:ea typeface="ＭＳ Ｐゴシック"/>
              </a:rPr>
              <a:t> de </a:t>
            </a:r>
            <a:r>
              <a:rPr lang="en-US" sz="1400" b="1" err="1">
                <a:latin typeface="+mn-lt"/>
                <a:ea typeface="ＭＳ Ｐゴシック"/>
              </a:rPr>
              <a:t>mantenimiento</a:t>
            </a:r>
            <a:r>
              <a:rPr lang="en-US" sz="1400" b="1">
                <a:latin typeface="+mn-lt"/>
                <a:ea typeface="ＭＳ Ｐゴシック"/>
              </a:rPr>
              <a:t>, tenia </a:t>
            </a:r>
            <a:r>
              <a:rPr lang="en-US" sz="1400" b="1" err="1">
                <a:latin typeface="+mn-lt"/>
                <a:ea typeface="ＭＳ Ｐゴシック"/>
              </a:rPr>
              <a:t>mucho</a:t>
            </a:r>
            <a:r>
              <a:rPr lang="en-US" sz="1400" b="1">
                <a:latin typeface="+mn-lt"/>
                <a:ea typeface="ＭＳ Ｐゴシック"/>
              </a:rPr>
              <a:t> </a:t>
            </a:r>
            <a:r>
              <a:rPr lang="en-US" sz="1400" b="1" err="1">
                <a:latin typeface="+mn-lt"/>
                <a:ea typeface="ＭＳ Ｐゴシック"/>
              </a:rPr>
              <a:t>aceite</a:t>
            </a:r>
            <a:r>
              <a:rPr lang="en-US" sz="1400" b="1">
                <a:latin typeface="+mn-lt"/>
                <a:ea typeface="ＭＳ Ｐゴシック"/>
              </a:rPr>
              <a:t> y </a:t>
            </a:r>
            <a:r>
              <a:rPr lang="en-US" sz="1400" b="1" err="1">
                <a:latin typeface="+mn-lt"/>
                <a:ea typeface="ＭＳ Ｐゴシック"/>
              </a:rPr>
              <a:t>esto</a:t>
            </a:r>
            <a:r>
              <a:rPr lang="en-US" sz="1400" b="1">
                <a:latin typeface="+mn-lt"/>
                <a:ea typeface="ＭＳ Ｐゴシック"/>
              </a:rPr>
              <a:t> </a:t>
            </a:r>
            <a:r>
              <a:rPr lang="en-US" sz="1400" b="1" err="1">
                <a:latin typeface="+mn-lt"/>
                <a:ea typeface="ＭＳ Ｐゴシック"/>
              </a:rPr>
              <a:t>ayuda</a:t>
            </a:r>
            <a:r>
              <a:rPr lang="en-US" sz="1400" b="1">
                <a:latin typeface="+mn-lt"/>
                <a:ea typeface="ＭＳ Ｐゴシック"/>
              </a:rPr>
              <a:t> a que </a:t>
            </a:r>
            <a:r>
              <a:rPr lang="en-US" sz="1400" b="1" err="1">
                <a:latin typeface="+mn-lt"/>
                <a:ea typeface="ＭＳ Ｐゴシック"/>
              </a:rPr>
              <a:t>inicie</a:t>
            </a:r>
            <a:r>
              <a:rPr lang="en-US" sz="1400" b="1">
                <a:latin typeface="+mn-lt"/>
                <a:ea typeface="ＭＳ Ｐゴシック"/>
              </a:rPr>
              <a:t> </a:t>
            </a:r>
            <a:r>
              <a:rPr lang="en-US" sz="1400" b="1" err="1">
                <a:latin typeface="+mn-lt"/>
                <a:ea typeface="ＭＳ Ｐゴシック"/>
              </a:rPr>
              <a:t>el</a:t>
            </a:r>
            <a:r>
              <a:rPr lang="en-US" sz="1400" b="1">
                <a:latin typeface="+mn-lt"/>
                <a:ea typeface="ＭＳ Ｐゴシック"/>
              </a:rPr>
              <a:t> </a:t>
            </a:r>
            <a:r>
              <a:rPr lang="en-US" sz="1400" b="1" err="1">
                <a:latin typeface="+mn-lt"/>
                <a:ea typeface="ＭＳ Ｐゴシック"/>
              </a:rPr>
              <a:t>fuego</a:t>
            </a:r>
            <a:r>
              <a:rPr lang="en-US" sz="1400" b="1">
                <a:latin typeface="+mn-lt"/>
                <a:ea typeface="ＭＳ Ｐゴシック"/>
              </a:rPr>
              <a:t>.</a:t>
            </a:r>
          </a:p>
          <a:p>
            <a:pPr>
              <a:lnSpc>
                <a:spcPct val="110000"/>
              </a:lnSpc>
              <a:spcBef>
                <a:spcPts val="600"/>
              </a:spcBef>
            </a:pPr>
            <a:endParaRPr lang="en-US" sz="1200">
              <a:latin typeface="+mn-lt"/>
              <a:ea typeface="ＭＳ Ｐゴシック"/>
            </a:endParaRPr>
          </a:p>
        </p:txBody>
      </p:sp>
    </p:spTree>
    <p:extLst>
      <p:ext uri="{BB962C8B-B14F-4D97-AF65-F5344CB8AC3E}">
        <p14:creationId xmlns:p14="http://schemas.microsoft.com/office/powerpoint/2010/main" val="10127397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89CB196-DC61-4044-B1CB-E036F50B99CA}"/>
              </a:ext>
            </a:extLst>
          </p:cNvPr>
          <p:cNvSpPr>
            <a:spLocks noGrp="1"/>
          </p:cNvSpPr>
          <p:nvPr>
            <p:ph type="title"/>
          </p:nvPr>
        </p:nvSpPr>
        <p:spPr>
          <a:xfrm>
            <a:off x="611190" y="145193"/>
            <a:ext cx="4471190" cy="450000"/>
          </a:xfrm>
        </p:spPr>
        <p:txBody>
          <a:bodyPr/>
          <a:lstStyle/>
          <a:p>
            <a:r>
              <a:rPr lang="en-GB" err="1"/>
              <a:t>Ejemplos</a:t>
            </a:r>
            <a:r>
              <a:rPr lang="en-GB"/>
              <a:t> de </a:t>
            </a:r>
            <a:r>
              <a:rPr lang="en-GB" err="1"/>
              <a:t>incidentes</a:t>
            </a:r>
            <a:r>
              <a:rPr lang="en-GB"/>
              <a:t> de </a:t>
            </a:r>
            <a:r>
              <a:rPr lang="en-GB" err="1"/>
              <a:t>tránsito</a:t>
            </a:r>
            <a:endParaRPr lang="en-GB"/>
          </a:p>
        </p:txBody>
      </p:sp>
      <p:sp>
        <p:nvSpPr>
          <p:cNvPr id="3" name="Slide Number Placeholder 2">
            <a:extLst>
              <a:ext uri="{FF2B5EF4-FFF2-40B4-BE49-F238E27FC236}">
                <a16:creationId xmlns:a16="http://schemas.microsoft.com/office/drawing/2014/main" id="{0302E7F6-E5E9-B242-AEF2-A79218191D50}"/>
              </a:ext>
            </a:extLst>
          </p:cNvPr>
          <p:cNvSpPr>
            <a:spLocks noGrp="1"/>
          </p:cNvSpPr>
          <p:nvPr>
            <p:ph type="sldNum" sz="quarter" idx="10"/>
          </p:nvPr>
        </p:nvSpPr>
        <p:spPr/>
        <p:txBody>
          <a:bodyPr/>
          <a:lstStyle/>
          <a:p>
            <a:pPr>
              <a:defRPr/>
            </a:pPr>
            <a:r>
              <a:rPr lang="en-GB">
                <a:latin typeface="Cera Pro" pitchFamily="2" charset="0"/>
              </a:rPr>
              <a:t>Page </a:t>
            </a:r>
            <a:fld id="{59C479F0-10A2-9F40-AAC5-129E45E74B8F}" type="slidenum">
              <a:rPr lang="en-GB" smtClean="0">
                <a:latin typeface="Cera Pro" pitchFamily="2" charset="0"/>
              </a:rPr>
              <a:pPr>
                <a:defRPr/>
              </a:pPr>
              <a:t>14</a:t>
            </a:fld>
            <a:endParaRPr lang="en-GB">
              <a:latin typeface="Cera Pro" pitchFamily="2" charset="0"/>
            </a:endParaRPr>
          </a:p>
        </p:txBody>
      </p:sp>
      <p:sp>
        <p:nvSpPr>
          <p:cNvPr id="4" name="Footer Placeholder 3">
            <a:extLst>
              <a:ext uri="{FF2B5EF4-FFF2-40B4-BE49-F238E27FC236}">
                <a16:creationId xmlns:a16="http://schemas.microsoft.com/office/drawing/2014/main" id="{6A15AAA2-0CE7-AA43-8A90-83D211C0DD95}"/>
              </a:ext>
            </a:extLst>
          </p:cNvPr>
          <p:cNvSpPr>
            <a:spLocks noGrp="1"/>
          </p:cNvSpPr>
          <p:nvPr>
            <p:ph type="ftr" sz="quarter" idx="11"/>
          </p:nvPr>
        </p:nvSpPr>
        <p:spPr/>
        <p:txBody>
          <a:bodyPr/>
          <a:lstStyle/>
          <a:p>
            <a:r>
              <a:rPr lang="en-US">
                <a:latin typeface="Cera Pro" pitchFamily="2" charset="0"/>
              </a:rPr>
              <a:t>©2020 The LEGO Group.</a:t>
            </a:r>
            <a:endParaRPr lang="en-GB">
              <a:latin typeface="Cera Pro" pitchFamily="2" charset="0"/>
            </a:endParaRPr>
          </a:p>
        </p:txBody>
      </p:sp>
      <p:sp>
        <p:nvSpPr>
          <p:cNvPr id="8" name="TextBox 7">
            <a:extLst>
              <a:ext uri="{FF2B5EF4-FFF2-40B4-BE49-F238E27FC236}">
                <a16:creationId xmlns:a16="http://schemas.microsoft.com/office/drawing/2014/main" id="{E7666E9F-C4FA-9B46-9686-9B791DF685B3}"/>
              </a:ext>
            </a:extLst>
          </p:cNvPr>
          <p:cNvSpPr txBox="1"/>
          <p:nvPr/>
        </p:nvSpPr>
        <p:spPr>
          <a:xfrm>
            <a:off x="692944" y="947315"/>
            <a:ext cx="4307681" cy="215444"/>
          </a:xfrm>
          <a:prstGeom prst="rect">
            <a:avLst/>
          </a:prstGeom>
          <a:noFill/>
          <a:ln>
            <a:noFill/>
          </a:ln>
        </p:spPr>
        <p:txBody>
          <a:bodyPr wrap="square" lIns="0" tIns="0" rIns="0" bIns="0" rtlCol="0">
            <a:spAutoFit/>
          </a:bodyPr>
          <a:lstStyle/>
          <a:p>
            <a:pPr algn="ctr" defTabSz="457189"/>
            <a:r>
              <a:rPr lang="es-MX" sz="1400" b="1">
                <a:solidFill>
                  <a:schemeClr val="accent2"/>
                </a:solidFill>
                <a:latin typeface="Cera Pro Black" pitchFamily="2" charset="0"/>
              </a:rPr>
              <a:t>Dolly en patio sin topes o guardas de seguridad</a:t>
            </a:r>
          </a:p>
        </p:txBody>
      </p:sp>
      <p:sp>
        <p:nvSpPr>
          <p:cNvPr id="10" name="TextBox 9">
            <a:extLst>
              <a:ext uri="{FF2B5EF4-FFF2-40B4-BE49-F238E27FC236}">
                <a16:creationId xmlns:a16="http://schemas.microsoft.com/office/drawing/2014/main" id="{26DAC0F7-A907-5642-A5F1-ABF22D2D474E}"/>
              </a:ext>
            </a:extLst>
          </p:cNvPr>
          <p:cNvSpPr txBox="1"/>
          <p:nvPr/>
        </p:nvSpPr>
        <p:spPr>
          <a:xfrm>
            <a:off x="5514975" y="754955"/>
            <a:ext cx="3086100" cy="600164"/>
          </a:xfrm>
          <a:prstGeom prst="rect">
            <a:avLst/>
          </a:prstGeom>
          <a:noFill/>
        </p:spPr>
        <p:txBody>
          <a:bodyPr wrap="square" lIns="0" tIns="0" rIns="0" bIns="0" rtlCol="0">
            <a:spAutoFit/>
          </a:bodyPr>
          <a:lstStyle/>
          <a:p>
            <a:pPr algn="ctr" defTabSz="457189"/>
            <a:r>
              <a:rPr lang="es-MX" sz="1300" b="1">
                <a:solidFill>
                  <a:schemeClr val="accent1"/>
                </a:solidFill>
                <a:latin typeface="Cera Pro Black" pitchFamily="2" charset="0"/>
              </a:rPr>
              <a:t>Choque contra el muro de contención de un hidrante, impactándose y subiendo sobre el muro.</a:t>
            </a:r>
            <a:endParaRPr lang="en-US" sz="1300" b="1">
              <a:solidFill>
                <a:schemeClr val="accent1"/>
              </a:solidFill>
              <a:latin typeface="Cera Pro Black" pitchFamily="2" charset="0"/>
            </a:endParaRPr>
          </a:p>
        </p:txBody>
      </p:sp>
      <p:sp>
        <p:nvSpPr>
          <p:cNvPr id="17" name="object 4">
            <a:extLst>
              <a:ext uri="{FF2B5EF4-FFF2-40B4-BE49-F238E27FC236}">
                <a16:creationId xmlns:a16="http://schemas.microsoft.com/office/drawing/2014/main" id="{AD180993-6760-4755-B9F4-8414E0BA07F3}"/>
              </a:ext>
            </a:extLst>
          </p:cNvPr>
          <p:cNvSpPr/>
          <p:nvPr/>
        </p:nvSpPr>
        <p:spPr>
          <a:xfrm>
            <a:off x="262918" y="1475089"/>
            <a:ext cx="2446510" cy="1549352"/>
          </a:xfrm>
          <a:prstGeom prst="rect">
            <a:avLst/>
          </a:prstGeom>
          <a:blipFill>
            <a:blip r:embed="rId2" cstate="print"/>
            <a:stretch>
              <a:fillRect/>
            </a:stretch>
          </a:blipFill>
        </p:spPr>
        <p:txBody>
          <a:bodyPr wrap="square" lIns="0" tIns="0" rIns="0" bIns="0" rtlCol="0"/>
          <a:lstStyle/>
          <a:p>
            <a:endParaRPr/>
          </a:p>
        </p:txBody>
      </p:sp>
      <p:sp>
        <p:nvSpPr>
          <p:cNvPr id="18" name="object 5">
            <a:extLst>
              <a:ext uri="{FF2B5EF4-FFF2-40B4-BE49-F238E27FC236}">
                <a16:creationId xmlns:a16="http://schemas.microsoft.com/office/drawing/2014/main" id="{4AAFF736-92B8-4669-9EC4-0B04D4FF8324}"/>
              </a:ext>
            </a:extLst>
          </p:cNvPr>
          <p:cNvSpPr/>
          <p:nvPr/>
        </p:nvSpPr>
        <p:spPr>
          <a:xfrm>
            <a:off x="3028898" y="1475089"/>
            <a:ext cx="2330911" cy="2711820"/>
          </a:xfrm>
          <a:prstGeom prst="rect">
            <a:avLst/>
          </a:prstGeom>
          <a:blipFill>
            <a:blip r:embed="rId3" cstate="print"/>
            <a:stretch>
              <a:fillRect/>
            </a:stretch>
          </a:blipFill>
        </p:spPr>
        <p:txBody>
          <a:bodyPr wrap="square" lIns="0" tIns="0" rIns="0" bIns="0" rtlCol="0"/>
          <a:lstStyle/>
          <a:p>
            <a:endParaRPr/>
          </a:p>
        </p:txBody>
      </p:sp>
      <p:sp>
        <p:nvSpPr>
          <p:cNvPr id="19" name="object 3">
            <a:extLst>
              <a:ext uri="{FF2B5EF4-FFF2-40B4-BE49-F238E27FC236}">
                <a16:creationId xmlns:a16="http://schemas.microsoft.com/office/drawing/2014/main" id="{A9AE8478-51B9-4E9E-99C8-D7984FB1274D}"/>
              </a:ext>
            </a:extLst>
          </p:cNvPr>
          <p:cNvSpPr/>
          <p:nvPr/>
        </p:nvSpPr>
        <p:spPr>
          <a:xfrm>
            <a:off x="5707856" y="1475089"/>
            <a:ext cx="2893219" cy="1935220"/>
          </a:xfrm>
          <a:prstGeom prst="rect">
            <a:avLst/>
          </a:prstGeom>
          <a:blipFill>
            <a:blip r:embed="rId4" cstate="print"/>
            <a:stretch>
              <a:fillRect/>
            </a:stretch>
          </a:blipFill>
        </p:spPr>
        <p:txBody>
          <a:bodyPr wrap="square" lIns="0" tIns="0" rIns="0" bIns="0" rtlCol="0"/>
          <a:lstStyle/>
          <a:p>
            <a:endParaRPr/>
          </a:p>
        </p:txBody>
      </p:sp>
      <p:pic>
        <p:nvPicPr>
          <p:cNvPr id="20" name="Picture 19">
            <a:extLst>
              <a:ext uri="{FF2B5EF4-FFF2-40B4-BE49-F238E27FC236}">
                <a16:creationId xmlns:a16="http://schemas.microsoft.com/office/drawing/2014/main" id="{7DB520E6-8A13-4A7F-B7BA-35A35C99458C}"/>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486173" y="3410309"/>
            <a:ext cx="1017984" cy="1438647"/>
          </a:xfrm>
          <a:prstGeom prst="rect">
            <a:avLst/>
          </a:prstGeom>
        </p:spPr>
      </p:pic>
      <p:pic>
        <p:nvPicPr>
          <p:cNvPr id="21" name="Picture 20">
            <a:extLst>
              <a:ext uri="{FF2B5EF4-FFF2-40B4-BE49-F238E27FC236}">
                <a16:creationId xmlns:a16="http://schemas.microsoft.com/office/drawing/2014/main" id="{E3BE8540-721C-4CDA-AF18-98D066EAAC74}"/>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543527" y="3239250"/>
            <a:ext cx="983671" cy="1438647"/>
          </a:xfrm>
          <a:prstGeom prst="rect">
            <a:avLst/>
          </a:prstGeom>
        </p:spPr>
      </p:pic>
    </p:spTree>
    <p:extLst>
      <p:ext uri="{BB962C8B-B14F-4D97-AF65-F5344CB8AC3E}">
        <p14:creationId xmlns:p14="http://schemas.microsoft.com/office/powerpoint/2010/main" val="2106988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29D19-22EA-A1E6-724A-B068A6E6D93D}"/>
            </a:ext>
          </a:extLst>
        </p:cNvPr>
        <p:cNvGrpSpPr/>
        <p:nvPr/>
      </p:nvGrpSpPr>
      <p:grpSpPr>
        <a:xfrm>
          <a:off x="0" y="0"/>
          <a:ext cx="0" cy="0"/>
          <a:chOff x="0" y="0"/>
          <a:chExt cx="0" cy="0"/>
        </a:xfrm>
      </p:grpSpPr>
      <p:sp>
        <p:nvSpPr>
          <p:cNvPr id="17" name="Title 16">
            <a:extLst>
              <a:ext uri="{FF2B5EF4-FFF2-40B4-BE49-F238E27FC236}">
                <a16:creationId xmlns:a16="http://schemas.microsoft.com/office/drawing/2014/main" id="{44CD5BA9-617F-BE9E-8923-067C317D0A60}"/>
              </a:ext>
            </a:extLst>
          </p:cNvPr>
          <p:cNvSpPr>
            <a:spLocks noGrp="1"/>
          </p:cNvSpPr>
          <p:nvPr>
            <p:ph type="title"/>
          </p:nvPr>
        </p:nvSpPr>
        <p:spPr>
          <a:xfrm>
            <a:off x="632967" y="1869857"/>
            <a:ext cx="5725627" cy="1695537"/>
          </a:xfrm>
        </p:spPr>
        <p:txBody>
          <a:bodyPr/>
          <a:lstStyle/>
          <a:p>
            <a:r>
              <a:rPr lang="en-GB" dirty="0">
                <a:latin typeface="Cera Pro Black"/>
                <a:cs typeface="Arial"/>
              </a:rPr>
              <a:t>Que </a:t>
            </a:r>
            <a:r>
              <a:rPr lang="en-GB" dirty="0" err="1">
                <a:latin typeface="Cera Pro Black"/>
                <a:cs typeface="Arial"/>
              </a:rPr>
              <a:t>hacer</a:t>
            </a:r>
            <a:r>
              <a:rPr lang="en-GB" dirty="0">
                <a:latin typeface="Cera Pro Black"/>
                <a:cs typeface="Arial"/>
              </a:rPr>
              <a:t> en </a:t>
            </a:r>
            <a:r>
              <a:rPr lang="en-GB" dirty="0" err="1">
                <a:latin typeface="Cera Pro Black"/>
                <a:cs typeface="Arial"/>
              </a:rPr>
              <a:t>caso</a:t>
            </a:r>
            <a:r>
              <a:rPr lang="en-GB" dirty="0">
                <a:latin typeface="Cera Pro Black"/>
                <a:cs typeface="Arial"/>
              </a:rPr>
              <a:t> de </a:t>
            </a:r>
            <a:r>
              <a:rPr lang="en-GB" u="none" dirty="0" err="1"/>
              <a:t>Eventualidades</a:t>
            </a:r>
            <a:r>
              <a:rPr lang="en-GB" u="none" dirty="0"/>
              <a:t> </a:t>
            </a:r>
            <a:r>
              <a:rPr lang="en-GB" u="none" dirty="0" err="1"/>
              <a:t>dentro</a:t>
            </a:r>
            <a:r>
              <a:rPr lang="en-GB" u="none" dirty="0"/>
              <a:t> de</a:t>
            </a:r>
            <a:r>
              <a:rPr lang="en-GB" dirty="0"/>
              <a:t> </a:t>
            </a:r>
            <a:r>
              <a:rPr lang="en-GB" dirty="0">
                <a:latin typeface="Cera Pro Black"/>
                <a:cs typeface="Arial"/>
              </a:rPr>
              <a:t>LOM.</a:t>
            </a:r>
          </a:p>
        </p:txBody>
      </p:sp>
      <p:sp>
        <p:nvSpPr>
          <p:cNvPr id="5" name="Footer Placeholder 4">
            <a:extLst>
              <a:ext uri="{FF2B5EF4-FFF2-40B4-BE49-F238E27FC236}">
                <a16:creationId xmlns:a16="http://schemas.microsoft.com/office/drawing/2014/main" id="{C7EE8C58-2A66-4741-BF67-4E56066F69AD}"/>
              </a:ext>
            </a:extLst>
          </p:cNvPr>
          <p:cNvSpPr>
            <a:spLocks noGrp="1"/>
          </p:cNvSpPr>
          <p:nvPr>
            <p:ph type="ftr" sz="quarter" idx="13"/>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r>
              <a:rPr kumimoji="0" lang="en-US" sz="600" b="0" i="0" u="none" strike="noStrike" kern="1200" cap="none" spc="0" normalizeH="0" baseline="0" noProof="0">
                <a:ln>
                  <a:noFill/>
                </a:ln>
                <a:solidFill>
                  <a:srgbClr val="FFFFFF"/>
                </a:solidFill>
                <a:effectLst/>
                <a:uLnTx/>
                <a:uFillTx/>
                <a:latin typeface="Cera Pro" pitchFamily="2" charset="0"/>
                <a:ea typeface="ＭＳ Ｐゴシック" charset="0"/>
              </a:rPr>
              <a:t>©2020 The LEGO Group.</a:t>
            </a:r>
            <a:endParaRPr kumimoji="0" lang="en-GB" sz="600" b="0" i="0" u="none" strike="noStrike" kern="1200" cap="none" spc="0" normalizeH="0" baseline="0" noProof="0">
              <a:ln>
                <a:noFill/>
              </a:ln>
              <a:solidFill>
                <a:srgbClr val="FFFFFF"/>
              </a:solidFill>
              <a:effectLst/>
              <a:uLnTx/>
              <a:uFillTx/>
              <a:latin typeface="Cera Pro" pitchFamily="2" charset="0"/>
              <a:ea typeface="ＭＳ Ｐゴシック" charset="0"/>
            </a:endParaRPr>
          </a:p>
        </p:txBody>
      </p:sp>
      <p:pic>
        <p:nvPicPr>
          <p:cNvPr id="10" name="Graphic 9">
            <a:extLst>
              <a:ext uri="{FF2B5EF4-FFF2-40B4-BE49-F238E27FC236}">
                <a16:creationId xmlns:a16="http://schemas.microsoft.com/office/drawing/2014/main" id="{8091F52B-6164-C15C-1CDA-E02830795F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89875" y="1398596"/>
            <a:ext cx="711200" cy="901700"/>
          </a:xfrm>
          <a:prstGeom prst="rect">
            <a:avLst/>
          </a:prstGeom>
        </p:spPr>
      </p:pic>
      <p:pic>
        <p:nvPicPr>
          <p:cNvPr id="12" name="Graphic 11">
            <a:extLst>
              <a:ext uri="{FF2B5EF4-FFF2-40B4-BE49-F238E27FC236}">
                <a16:creationId xmlns:a16="http://schemas.microsoft.com/office/drawing/2014/main" id="{85852E44-DDBA-DA7C-1E6B-C89EFC6ACC6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23075" y="2280401"/>
            <a:ext cx="1422400" cy="977900"/>
          </a:xfrm>
          <a:prstGeom prst="rect">
            <a:avLst/>
          </a:prstGeom>
        </p:spPr>
      </p:pic>
      <p:pic>
        <p:nvPicPr>
          <p:cNvPr id="14" name="Graphic 13">
            <a:extLst>
              <a:ext uri="{FF2B5EF4-FFF2-40B4-BE49-F238E27FC236}">
                <a16:creationId xmlns:a16="http://schemas.microsoft.com/office/drawing/2014/main" id="{96FCF793-02B0-1465-A331-F4884C0D3D3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71914" y="1769472"/>
            <a:ext cx="889000" cy="673100"/>
          </a:xfrm>
          <a:prstGeom prst="rect">
            <a:avLst/>
          </a:prstGeom>
        </p:spPr>
      </p:pic>
      <p:pic>
        <p:nvPicPr>
          <p:cNvPr id="16" name="Graphic 15">
            <a:extLst>
              <a:ext uri="{FF2B5EF4-FFF2-40B4-BE49-F238E27FC236}">
                <a16:creationId xmlns:a16="http://schemas.microsoft.com/office/drawing/2014/main" id="{916CCB95-EBD0-F313-358D-180172BB103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41718" y="617624"/>
            <a:ext cx="1028700" cy="1168400"/>
          </a:xfrm>
          <a:prstGeom prst="rect">
            <a:avLst/>
          </a:prstGeom>
        </p:spPr>
      </p:pic>
    </p:spTree>
    <p:extLst>
      <p:ext uri="{BB962C8B-B14F-4D97-AF65-F5344CB8AC3E}">
        <p14:creationId xmlns:p14="http://schemas.microsoft.com/office/powerpoint/2010/main" val="2551520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D1F7F4-2C59-D810-1AA8-68EA45543074}"/>
            </a:ext>
          </a:extLst>
        </p:cNvPr>
        <p:cNvGrpSpPr/>
        <p:nvPr/>
      </p:nvGrpSpPr>
      <p:grpSpPr>
        <a:xfrm>
          <a:off x="0" y="0"/>
          <a:ext cx="0" cy="0"/>
          <a:chOff x="0" y="0"/>
          <a:chExt cx="0" cy="0"/>
        </a:xfrm>
      </p:grpSpPr>
      <p:sp>
        <p:nvSpPr>
          <p:cNvPr id="52" name="object 52">
            <a:extLst>
              <a:ext uri="{FF2B5EF4-FFF2-40B4-BE49-F238E27FC236}">
                <a16:creationId xmlns:a16="http://schemas.microsoft.com/office/drawing/2014/main" id="{E7CB021A-0915-D87D-7C10-2B0348A0D1B6}"/>
              </a:ext>
            </a:extLst>
          </p:cNvPr>
          <p:cNvSpPr/>
          <p:nvPr/>
        </p:nvSpPr>
        <p:spPr>
          <a:xfrm>
            <a:off x="2121407" y="4802123"/>
            <a:ext cx="119380" cy="38100"/>
          </a:xfrm>
          <a:custGeom>
            <a:avLst/>
            <a:gdLst/>
            <a:ahLst/>
            <a:cxnLst/>
            <a:rect l="l" t="t" r="r" b="b"/>
            <a:pathLst>
              <a:path w="119380" h="38100">
                <a:moveTo>
                  <a:pt x="0" y="0"/>
                </a:moveTo>
                <a:lnTo>
                  <a:pt x="118872" y="37617"/>
                </a:lnTo>
              </a:path>
            </a:pathLst>
          </a:custGeom>
          <a:ln w="9525">
            <a:solidFill>
              <a:srgbClr val="7E7E7E"/>
            </a:solidFill>
          </a:ln>
        </p:spPr>
        <p:txBody>
          <a:bodyPr wrap="square" lIns="0" tIns="0" rIns="0" bIns="0" rtlCol="0"/>
          <a:lstStyle/>
          <a:p>
            <a:endParaRPr/>
          </a:p>
        </p:txBody>
      </p:sp>
      <p:sp>
        <p:nvSpPr>
          <p:cNvPr id="11" name="Title 1">
            <a:extLst>
              <a:ext uri="{FF2B5EF4-FFF2-40B4-BE49-F238E27FC236}">
                <a16:creationId xmlns:a16="http://schemas.microsoft.com/office/drawing/2014/main" id="{EBD50D42-7224-41C7-39ED-F8D5823283FA}"/>
              </a:ext>
            </a:extLst>
          </p:cNvPr>
          <p:cNvSpPr>
            <a:spLocks noGrp="1"/>
          </p:cNvSpPr>
          <p:nvPr>
            <p:ph type="title"/>
          </p:nvPr>
        </p:nvSpPr>
        <p:spPr>
          <a:xfrm>
            <a:off x="568408" y="-4251"/>
            <a:ext cx="7885262" cy="450000"/>
          </a:xfrm>
        </p:spPr>
        <p:txBody>
          <a:bodyPr wrap="square" anchor="b">
            <a:normAutofit/>
          </a:bodyPr>
          <a:lstStyle/>
          <a:p>
            <a:r>
              <a:rPr lang="en-GB" u="none" dirty="0" err="1"/>
              <a:t>Eventualidades</a:t>
            </a:r>
            <a:r>
              <a:rPr lang="en-GB" u="none" dirty="0"/>
              <a:t> en </a:t>
            </a:r>
            <a:r>
              <a:rPr lang="en-GB" u="none" dirty="0" err="1"/>
              <a:t>Vehículos</a:t>
            </a:r>
            <a:r>
              <a:rPr lang="en-GB" u="none" dirty="0"/>
              <a:t> </a:t>
            </a:r>
            <a:r>
              <a:rPr lang="en-GB" u="none" dirty="0" err="1"/>
              <a:t>dentro</a:t>
            </a:r>
            <a:r>
              <a:rPr lang="en-GB" u="none" dirty="0"/>
              <a:t> de LOM 	</a:t>
            </a:r>
            <a:endParaRPr lang="en-US" u="none" dirty="0"/>
          </a:p>
        </p:txBody>
      </p:sp>
      <p:pic>
        <p:nvPicPr>
          <p:cNvPr id="62" name="Picture 61" descr="A close up of a toy&#10;&#10;Description automatically generated">
            <a:extLst>
              <a:ext uri="{FF2B5EF4-FFF2-40B4-BE49-F238E27FC236}">
                <a16:creationId xmlns:a16="http://schemas.microsoft.com/office/drawing/2014/main" id="{16418780-0B56-2F63-E5A6-045B0F2582A9}"/>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8531352" y="-72161"/>
            <a:ext cx="633585" cy="828011"/>
          </a:xfrm>
          <a:prstGeom prst="rect">
            <a:avLst/>
          </a:prstGeom>
        </p:spPr>
      </p:pic>
      <p:sp>
        <p:nvSpPr>
          <p:cNvPr id="63" name="Rectangle: Diagonal Corners Snipped 62">
            <a:extLst>
              <a:ext uri="{FF2B5EF4-FFF2-40B4-BE49-F238E27FC236}">
                <a16:creationId xmlns:a16="http://schemas.microsoft.com/office/drawing/2014/main" id="{2CA0788E-9276-AE85-42F8-71E6BAE5A85D}"/>
              </a:ext>
            </a:extLst>
          </p:cNvPr>
          <p:cNvSpPr/>
          <p:nvPr/>
        </p:nvSpPr>
        <p:spPr>
          <a:xfrm>
            <a:off x="157605" y="2243311"/>
            <a:ext cx="2083182" cy="1216908"/>
          </a:xfrm>
          <a:prstGeom prst="snip2DiagRect">
            <a:avLst/>
          </a:prstGeom>
          <a:solidFill>
            <a:schemeClr val="accent5">
              <a:lumMod val="20000"/>
              <a:lumOff val="80000"/>
            </a:schemeClr>
          </a:solidFill>
          <a:ln/>
        </p:spPr>
        <p:style>
          <a:lnRef idx="2">
            <a:schemeClr val="accent2">
              <a:shade val="15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u="sng" dirty="0" err="1">
                <a:solidFill>
                  <a:schemeClr val="tx1"/>
                </a:solidFill>
              </a:rPr>
              <a:t>Cambiar</a:t>
            </a:r>
            <a:r>
              <a:rPr lang="en-US" sz="1400" b="1" u="sng" dirty="0">
                <a:solidFill>
                  <a:schemeClr val="tx1"/>
                </a:solidFill>
              </a:rPr>
              <a:t> </a:t>
            </a:r>
            <a:r>
              <a:rPr lang="en-US" sz="1400" b="1" u="sng" dirty="0" err="1">
                <a:solidFill>
                  <a:schemeClr val="tx1"/>
                </a:solidFill>
              </a:rPr>
              <a:t>una</a:t>
            </a:r>
            <a:r>
              <a:rPr lang="en-US" sz="1400" b="1" u="sng" dirty="0">
                <a:solidFill>
                  <a:schemeClr val="tx1"/>
                </a:solidFill>
              </a:rPr>
              <a:t> </a:t>
            </a:r>
            <a:r>
              <a:rPr lang="en-US" sz="1400" b="1" u="sng" dirty="0" err="1">
                <a:solidFill>
                  <a:schemeClr val="tx1"/>
                </a:solidFill>
              </a:rPr>
              <a:t>llanta</a:t>
            </a:r>
            <a:r>
              <a:rPr lang="en-US" sz="1400" b="1" u="sng" dirty="0">
                <a:solidFill>
                  <a:schemeClr val="tx1"/>
                </a:solidFill>
              </a:rPr>
              <a:t> </a:t>
            </a:r>
            <a:r>
              <a:rPr lang="en-US" sz="1400" b="1" u="sng" dirty="0" err="1">
                <a:solidFill>
                  <a:schemeClr val="tx1"/>
                </a:solidFill>
              </a:rPr>
              <a:t>ponchada</a:t>
            </a:r>
            <a:r>
              <a:rPr lang="en-US" sz="1400" b="1" u="sng" dirty="0">
                <a:solidFill>
                  <a:schemeClr val="tx1"/>
                </a:solidFill>
              </a:rPr>
              <a:t> </a:t>
            </a:r>
            <a:r>
              <a:rPr lang="en-US" sz="1400" b="1" u="sng" dirty="0" err="1">
                <a:solidFill>
                  <a:schemeClr val="tx1"/>
                </a:solidFill>
              </a:rPr>
              <a:t>unidad</a:t>
            </a:r>
            <a:r>
              <a:rPr lang="en-US" sz="1400" b="1" u="sng" dirty="0">
                <a:solidFill>
                  <a:schemeClr val="tx1"/>
                </a:solidFill>
              </a:rPr>
              <a:t> </a:t>
            </a:r>
            <a:r>
              <a:rPr lang="en-US" sz="1400" b="1" u="sng" dirty="0" err="1">
                <a:solidFill>
                  <a:schemeClr val="tx1"/>
                </a:solidFill>
              </a:rPr>
              <a:t>Ligera</a:t>
            </a:r>
            <a:r>
              <a:rPr lang="en-US" sz="1400" b="1" u="sng" dirty="0">
                <a:solidFill>
                  <a:schemeClr val="tx1"/>
                </a:solidFill>
              </a:rPr>
              <a:t> / </a:t>
            </a:r>
            <a:r>
              <a:rPr lang="en-US" sz="1400" b="1" u="sng" dirty="0" err="1">
                <a:solidFill>
                  <a:schemeClr val="tx1"/>
                </a:solidFill>
              </a:rPr>
              <a:t>Pesada</a:t>
            </a:r>
            <a:endParaRPr lang="en-US" sz="1400" b="1" u="sng" dirty="0">
              <a:solidFill>
                <a:schemeClr val="tx1"/>
              </a:solidFill>
            </a:endParaRPr>
          </a:p>
        </p:txBody>
      </p:sp>
      <p:sp>
        <p:nvSpPr>
          <p:cNvPr id="65" name="Rectangle: Diagonal Corners Snipped 64">
            <a:extLst>
              <a:ext uri="{FF2B5EF4-FFF2-40B4-BE49-F238E27FC236}">
                <a16:creationId xmlns:a16="http://schemas.microsoft.com/office/drawing/2014/main" id="{2AAB7671-C61B-DE89-D9D5-DBD4048FD7E9}"/>
              </a:ext>
            </a:extLst>
          </p:cNvPr>
          <p:cNvSpPr/>
          <p:nvPr/>
        </p:nvSpPr>
        <p:spPr>
          <a:xfrm>
            <a:off x="157605" y="740321"/>
            <a:ext cx="2083182" cy="1216908"/>
          </a:xfrm>
          <a:prstGeom prst="snip2DiagRect">
            <a:avLst/>
          </a:prstGeom>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u="sng" dirty="0">
                <a:solidFill>
                  <a:schemeClr val="tx1"/>
                </a:solidFill>
              </a:rPr>
              <a:t>Pasar Corriente </a:t>
            </a:r>
          </a:p>
        </p:txBody>
      </p:sp>
      <p:sp>
        <p:nvSpPr>
          <p:cNvPr id="67" name="Rectangle: Diagonal Corners Snipped 66">
            <a:extLst>
              <a:ext uri="{FF2B5EF4-FFF2-40B4-BE49-F238E27FC236}">
                <a16:creationId xmlns:a16="http://schemas.microsoft.com/office/drawing/2014/main" id="{8C7E61AF-5E57-4523-F19F-87C9FC9D3857}"/>
              </a:ext>
            </a:extLst>
          </p:cNvPr>
          <p:cNvSpPr/>
          <p:nvPr/>
        </p:nvSpPr>
        <p:spPr>
          <a:xfrm>
            <a:off x="157605" y="3672211"/>
            <a:ext cx="2083182" cy="1216908"/>
          </a:xfrm>
          <a:prstGeom prst="snip2DiagRect">
            <a:avLst/>
          </a:prstGeom>
          <a:solidFill>
            <a:schemeClr val="accent6">
              <a:lumMod val="90000"/>
            </a:schemeClr>
          </a:solidFill>
          <a:ln/>
        </p:spPr>
        <p:style>
          <a:lnRef idx="2">
            <a:schemeClr val="accent4">
              <a:shade val="15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u="sng" dirty="0">
                <a:solidFill>
                  <a:schemeClr val="tx1"/>
                </a:solidFill>
              </a:rPr>
              <a:t>Servicio</a:t>
            </a:r>
            <a:r>
              <a:rPr lang="en-US" sz="1800" b="1" i="0" u="sng" strike="noStrike" dirty="0">
                <a:solidFill>
                  <a:srgbClr val="000000"/>
                </a:solidFill>
                <a:effectLst/>
                <a:latin typeface="Calibri" panose="020F0502020204030204" pitchFamily="34" charset="0"/>
              </a:rPr>
              <a:t> </a:t>
            </a:r>
            <a:r>
              <a:rPr lang="en-US" sz="1400" b="1" u="sng" dirty="0">
                <a:solidFill>
                  <a:schemeClr val="tx1"/>
                </a:solidFill>
              </a:rPr>
              <a:t>de </a:t>
            </a:r>
            <a:r>
              <a:rPr lang="en-US" sz="1400" b="1" u="sng" dirty="0" err="1">
                <a:solidFill>
                  <a:schemeClr val="tx1"/>
                </a:solidFill>
              </a:rPr>
              <a:t>Grúa</a:t>
            </a:r>
            <a:r>
              <a:rPr lang="en-US" sz="1400" b="1" u="sng" dirty="0">
                <a:solidFill>
                  <a:schemeClr val="tx1"/>
                </a:solidFill>
              </a:rPr>
              <a:t> </a:t>
            </a:r>
          </a:p>
        </p:txBody>
      </p:sp>
      <p:grpSp>
        <p:nvGrpSpPr>
          <p:cNvPr id="76" name="Group 75">
            <a:extLst>
              <a:ext uri="{FF2B5EF4-FFF2-40B4-BE49-F238E27FC236}">
                <a16:creationId xmlns:a16="http://schemas.microsoft.com/office/drawing/2014/main" id="{438990BC-22AD-50A7-826C-DF564B81BD21}"/>
              </a:ext>
            </a:extLst>
          </p:cNvPr>
          <p:cNvGrpSpPr/>
          <p:nvPr/>
        </p:nvGrpSpPr>
        <p:grpSpPr>
          <a:xfrm>
            <a:off x="2311207" y="2284726"/>
            <a:ext cx="6675187" cy="1227188"/>
            <a:chOff x="2429817" y="2360891"/>
            <a:chExt cx="6600705" cy="1227188"/>
          </a:xfrm>
        </p:grpSpPr>
        <p:sp>
          <p:nvSpPr>
            <p:cNvPr id="72" name="Rectangle: Rounded Corners 71">
              <a:extLst>
                <a:ext uri="{FF2B5EF4-FFF2-40B4-BE49-F238E27FC236}">
                  <a16:creationId xmlns:a16="http://schemas.microsoft.com/office/drawing/2014/main" id="{671CAA86-1D71-D068-B4FA-F55466F2309B}"/>
                </a:ext>
              </a:extLst>
            </p:cNvPr>
            <p:cNvSpPr/>
            <p:nvPr/>
          </p:nvSpPr>
          <p:spPr>
            <a:xfrm>
              <a:off x="2429817" y="2360891"/>
              <a:ext cx="6600705" cy="1227188"/>
            </a:xfrm>
            <a:prstGeom prst="roundRect">
              <a:avLst/>
            </a:prstGeom>
            <a:solidFill>
              <a:schemeClr val="bg1"/>
            </a:solidFill>
            <a:ln>
              <a:solidFill>
                <a:schemeClr val="accent5">
                  <a:lumMod val="20000"/>
                  <a:lumOff val="80000"/>
                </a:schemeClr>
              </a:solid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1"/>
                </a:solidFill>
              </a:endParaRPr>
            </a:p>
          </p:txBody>
        </p:sp>
        <p:sp>
          <p:nvSpPr>
            <p:cNvPr id="73" name="TextBox 72">
              <a:extLst>
                <a:ext uri="{FF2B5EF4-FFF2-40B4-BE49-F238E27FC236}">
                  <a16:creationId xmlns:a16="http://schemas.microsoft.com/office/drawing/2014/main" id="{DB629CF0-B3F7-353A-5722-472C4190D96D}"/>
                </a:ext>
              </a:extLst>
            </p:cNvPr>
            <p:cNvSpPr txBox="1"/>
            <p:nvPr/>
          </p:nvSpPr>
          <p:spPr>
            <a:xfrm>
              <a:off x="2447087" y="2361395"/>
              <a:ext cx="6211611" cy="1201356"/>
            </a:xfrm>
            <a:prstGeom prst="rect">
              <a:avLst/>
            </a:prstGeom>
            <a:noFill/>
          </p:spPr>
          <p:txBody>
            <a:bodyPr wrap="square" lIns="90000" tIns="46800" rIns="90000" bIns="46800" rtlCol="0">
              <a:spAutoFit/>
            </a:bodyPr>
            <a:lstStyle/>
            <a:p>
              <a:pPr marL="0" indent="0" algn="l">
                <a:lnSpc>
                  <a:spcPct val="110000"/>
                </a:lnSpc>
                <a:spcBef>
                  <a:spcPts val="600"/>
                </a:spcBef>
                <a:buFont typeface="Arial" pitchFamily="34" charset="0"/>
                <a:buNone/>
              </a:pPr>
              <a:r>
                <a:rPr lang="es-ES" sz="1100" dirty="0">
                  <a:solidFill>
                    <a:srgbClr val="000000"/>
                  </a:solidFill>
                  <a:latin typeface="Arial" panose="020B0604020202020204" pitchFamily="34" charset="0"/>
                  <a:ea typeface="Verdana" charset="0"/>
                  <a:cs typeface="Arial" panose="020B0604020202020204" pitchFamily="34" charset="0"/>
                </a:rPr>
                <a:t> *Verifique que el auto este en una zona plana, Encienda las luces intermitentes, Aléjese del trafico, Pida ayuda en caso de ser necesario, Verifique que su llanta de refacción tenga aire, verifique que sus herramientas estén en buen estado.                                                                               </a:t>
              </a:r>
              <a:r>
                <a:rPr lang="es-ES" sz="1100" b="1" dirty="0">
                  <a:hlinkClick r:id="rId3"/>
                </a:rPr>
                <a:t>Cambio de llantas en vehículos dentro de LEGO V.1.xlsx</a:t>
              </a:r>
              <a:br>
                <a:rPr lang="es-ES" sz="1100" b="1" dirty="0"/>
              </a:br>
              <a:r>
                <a:rPr lang="es-ES" sz="1100" b="1" dirty="0"/>
                <a:t>*</a:t>
              </a:r>
              <a:r>
                <a:rPr lang="es-ES" sz="1100" dirty="0">
                  <a:solidFill>
                    <a:srgbClr val="000000"/>
                  </a:solidFill>
                  <a:latin typeface="Arial" panose="020B0604020202020204" pitchFamily="34" charset="0"/>
                  <a:ea typeface="Verdana" charset="0"/>
                  <a:cs typeface="Arial" panose="020B0604020202020204" pitchFamily="34" charset="0"/>
                </a:rPr>
                <a:t>Para el cambio de llanta para </a:t>
              </a:r>
              <a:r>
                <a:rPr lang="es-ES" sz="1100" dirty="0" err="1">
                  <a:solidFill>
                    <a:srgbClr val="000000"/>
                  </a:solidFill>
                  <a:latin typeface="Arial" panose="020B0604020202020204" pitchFamily="34" charset="0"/>
                  <a:ea typeface="Verdana" charset="0"/>
                  <a:cs typeface="Arial" panose="020B0604020202020204" pitchFamily="34" charset="0"/>
                </a:rPr>
                <a:t>camion</a:t>
              </a:r>
              <a:r>
                <a:rPr lang="es-ES" sz="1100" dirty="0">
                  <a:solidFill>
                    <a:srgbClr val="000000"/>
                  </a:solidFill>
                  <a:latin typeface="Arial" panose="020B0604020202020204" pitchFamily="34" charset="0"/>
                  <a:ea typeface="Verdana" charset="0"/>
                  <a:cs typeface="Arial" panose="020B0604020202020204" pitchFamily="34" charset="0"/>
                </a:rPr>
                <a:t> de carga pesada es necesario sacar la unidad de LOM y hacer las reparaciones necesarias fuera de LOM.</a:t>
              </a:r>
              <a:endParaRPr lang="en-US" sz="1100" dirty="0">
                <a:solidFill>
                  <a:srgbClr val="000000"/>
                </a:solidFill>
                <a:latin typeface="Arial" panose="020B0604020202020204" pitchFamily="34" charset="0"/>
                <a:ea typeface="Verdana" charset="0"/>
                <a:cs typeface="Arial" panose="020B0604020202020204" pitchFamily="34" charset="0"/>
              </a:endParaRPr>
            </a:p>
          </p:txBody>
        </p:sp>
      </p:grpSp>
      <p:sp>
        <p:nvSpPr>
          <p:cNvPr id="74" name="Rectangle: Rounded Corners 73">
            <a:extLst>
              <a:ext uri="{FF2B5EF4-FFF2-40B4-BE49-F238E27FC236}">
                <a16:creationId xmlns:a16="http://schemas.microsoft.com/office/drawing/2014/main" id="{A2B1DBFF-EA37-3BA0-A740-7E555BA64A8A}"/>
              </a:ext>
            </a:extLst>
          </p:cNvPr>
          <p:cNvSpPr/>
          <p:nvPr/>
        </p:nvSpPr>
        <p:spPr>
          <a:xfrm>
            <a:off x="2311207" y="610208"/>
            <a:ext cx="6675187" cy="1614354"/>
          </a:xfrm>
          <a:prstGeom prst="roundRect">
            <a:avLst/>
          </a:prstGeom>
          <a:solidFill>
            <a:schemeClr val="bg1"/>
          </a:solidFill>
          <a:ln>
            <a:solidFill>
              <a:srgbClr val="92D050"/>
            </a:solid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1"/>
              </a:solidFill>
            </a:endParaRPr>
          </a:p>
        </p:txBody>
      </p:sp>
      <p:sp>
        <p:nvSpPr>
          <p:cNvPr id="75" name="TextBox 74">
            <a:extLst>
              <a:ext uri="{FF2B5EF4-FFF2-40B4-BE49-F238E27FC236}">
                <a16:creationId xmlns:a16="http://schemas.microsoft.com/office/drawing/2014/main" id="{C0264ECF-377F-B909-2CE6-6D0F2C24F34D}"/>
              </a:ext>
            </a:extLst>
          </p:cNvPr>
          <p:cNvSpPr txBox="1"/>
          <p:nvPr/>
        </p:nvSpPr>
        <p:spPr>
          <a:xfrm>
            <a:off x="2388889" y="680807"/>
            <a:ext cx="6647936" cy="1428149"/>
          </a:xfrm>
          <a:prstGeom prst="rect">
            <a:avLst/>
          </a:prstGeom>
          <a:noFill/>
        </p:spPr>
        <p:txBody>
          <a:bodyPr wrap="square" lIns="90000" tIns="46800" rIns="90000" bIns="46800" rtlCol="0">
            <a:spAutoFit/>
          </a:bodyPr>
          <a:lstStyle/>
          <a:p>
            <a:pPr marL="0" indent="0" algn="l">
              <a:lnSpc>
                <a:spcPct val="110000"/>
              </a:lnSpc>
              <a:spcBef>
                <a:spcPts val="600"/>
              </a:spcBef>
              <a:buFont typeface="Arial" pitchFamily="34" charset="0"/>
              <a:buNone/>
            </a:pPr>
            <a:r>
              <a:rPr lang="es-ES" sz="1100" dirty="0">
                <a:solidFill>
                  <a:srgbClr val="000000"/>
                </a:solidFill>
                <a:latin typeface="Arial" panose="020B0604020202020204" pitchFamily="34" charset="0"/>
                <a:ea typeface="Verdana" charset="0"/>
                <a:cs typeface="Arial" panose="020B0604020202020204" pitchFamily="34" charset="0"/>
              </a:rPr>
              <a:t>*Se recomienda solicitar el arrancador con Security antes de intentar pasar corriente de vehículo a vehículo. </a:t>
            </a:r>
          </a:p>
          <a:p>
            <a:pPr marL="0" indent="0" algn="l">
              <a:lnSpc>
                <a:spcPct val="110000"/>
              </a:lnSpc>
              <a:spcBef>
                <a:spcPts val="600"/>
              </a:spcBef>
              <a:buFont typeface="Arial" pitchFamily="34" charset="0"/>
              <a:buNone/>
            </a:pPr>
            <a:r>
              <a:rPr lang="es-ES" sz="1100" dirty="0">
                <a:solidFill>
                  <a:srgbClr val="000000"/>
                </a:solidFill>
                <a:latin typeface="Arial" panose="020B0604020202020204" pitchFamily="34" charset="0"/>
                <a:ea typeface="Verdana" charset="0"/>
                <a:cs typeface="Arial" panose="020B0604020202020204" pitchFamily="34" charset="0"/>
              </a:rPr>
              <a:t>*Verificar las condiciones de los cables a utilizar y asegurar no utilizar cables dañados </a:t>
            </a:r>
          </a:p>
          <a:p>
            <a:pPr marL="0" indent="0" algn="l">
              <a:lnSpc>
                <a:spcPct val="110000"/>
              </a:lnSpc>
              <a:spcBef>
                <a:spcPts val="600"/>
              </a:spcBef>
              <a:buFont typeface="Arial" pitchFamily="34" charset="0"/>
              <a:buNone/>
            </a:pPr>
            <a:r>
              <a:rPr lang="es-ES" sz="1100" dirty="0">
                <a:solidFill>
                  <a:srgbClr val="000000"/>
                </a:solidFill>
                <a:latin typeface="Arial" panose="020B0604020202020204" pitchFamily="34" charset="0"/>
                <a:ea typeface="Verdana" charset="0"/>
                <a:cs typeface="Arial" panose="020B0604020202020204" pitchFamily="34" charset="0"/>
              </a:rPr>
              <a:t>*Se recomienda colocar la conexión de tierra (negativa) en el vehículo que recibe la carga sobre el chasís.</a:t>
            </a:r>
          </a:p>
          <a:p>
            <a:pPr marL="0" indent="0" algn="l">
              <a:lnSpc>
                <a:spcPct val="110000"/>
              </a:lnSpc>
              <a:spcBef>
                <a:spcPts val="600"/>
              </a:spcBef>
              <a:buFont typeface="Arial" pitchFamily="34" charset="0"/>
              <a:buNone/>
            </a:pPr>
            <a:r>
              <a:rPr lang="es-ES" sz="1100" dirty="0">
                <a:solidFill>
                  <a:srgbClr val="000000"/>
                </a:solidFill>
                <a:latin typeface="Arial" panose="020B0604020202020204" pitchFamily="34" charset="0"/>
                <a:ea typeface="Verdana" charset="0"/>
                <a:cs typeface="Arial" panose="020B0604020202020204" pitchFamily="34" charset="0"/>
              </a:rPr>
              <a:t>*Asegurar colocar primero el cable negativo en ambos vehículos y posteriormente colocar los positivos.</a:t>
            </a:r>
            <a:endParaRPr lang="en-US" sz="1100" dirty="0">
              <a:solidFill>
                <a:srgbClr val="000000"/>
              </a:solidFill>
              <a:latin typeface="Arial" panose="020B0604020202020204" pitchFamily="34" charset="0"/>
              <a:ea typeface="Verdana" charset="0"/>
              <a:cs typeface="Arial" panose="020B0604020202020204" pitchFamily="34" charset="0"/>
            </a:endParaRPr>
          </a:p>
        </p:txBody>
      </p:sp>
      <p:sp>
        <p:nvSpPr>
          <p:cNvPr id="77" name="Rectangle: Rounded Corners 76">
            <a:extLst>
              <a:ext uri="{FF2B5EF4-FFF2-40B4-BE49-F238E27FC236}">
                <a16:creationId xmlns:a16="http://schemas.microsoft.com/office/drawing/2014/main" id="{FA046ED8-25F0-CBC7-1FF0-29B32B40A2F6}"/>
              </a:ext>
            </a:extLst>
          </p:cNvPr>
          <p:cNvSpPr/>
          <p:nvPr/>
        </p:nvSpPr>
        <p:spPr>
          <a:xfrm>
            <a:off x="2311207" y="3577272"/>
            <a:ext cx="6675187" cy="1533568"/>
          </a:xfrm>
          <a:prstGeom prst="roundRect">
            <a:avLst/>
          </a:prstGeom>
          <a:solidFill>
            <a:schemeClr val="bg1"/>
          </a:solidFill>
          <a:ln>
            <a:solidFill>
              <a:schemeClr val="accent6"/>
            </a:solid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1"/>
              </a:solidFill>
            </a:endParaRPr>
          </a:p>
        </p:txBody>
      </p:sp>
      <p:sp>
        <p:nvSpPr>
          <p:cNvPr id="78" name="TextBox 77">
            <a:extLst>
              <a:ext uri="{FF2B5EF4-FFF2-40B4-BE49-F238E27FC236}">
                <a16:creationId xmlns:a16="http://schemas.microsoft.com/office/drawing/2014/main" id="{B40F69E7-83A1-39C6-2C45-6B89CB7A8464}"/>
              </a:ext>
            </a:extLst>
          </p:cNvPr>
          <p:cNvSpPr txBox="1"/>
          <p:nvPr/>
        </p:nvSpPr>
        <p:spPr>
          <a:xfrm>
            <a:off x="2457642" y="3572078"/>
            <a:ext cx="5490076" cy="1537410"/>
          </a:xfrm>
          <a:prstGeom prst="rect">
            <a:avLst/>
          </a:prstGeom>
          <a:noFill/>
        </p:spPr>
        <p:txBody>
          <a:bodyPr wrap="square" lIns="90000" tIns="46800" rIns="90000" bIns="46800" rtlCol="0">
            <a:spAutoFit/>
          </a:bodyPr>
          <a:lstStyle/>
          <a:p>
            <a:pPr marL="0" indent="0" algn="l">
              <a:lnSpc>
                <a:spcPct val="110000"/>
              </a:lnSpc>
              <a:spcBef>
                <a:spcPts val="600"/>
              </a:spcBef>
              <a:buFont typeface="Arial" pitchFamily="34" charset="0"/>
              <a:buNone/>
            </a:pPr>
            <a:r>
              <a:rPr lang="es-ES" sz="1100" dirty="0">
                <a:solidFill>
                  <a:srgbClr val="000000"/>
                </a:solidFill>
                <a:latin typeface="Arial" panose="020B0604020202020204" pitchFamily="34" charset="0"/>
                <a:ea typeface="Verdana" charset="0"/>
                <a:cs typeface="Arial" panose="020B0604020202020204" pitchFamily="34" charset="0"/>
              </a:rPr>
              <a:t>*Tener precaución al realizar las maniobras con el espacio disponible en los estacionamientos para no golpear elementos del sistema contra incendios u otros elementos de los edificios </a:t>
            </a:r>
          </a:p>
          <a:p>
            <a:pPr marL="0" indent="0" algn="l">
              <a:lnSpc>
                <a:spcPct val="110000"/>
              </a:lnSpc>
              <a:spcBef>
                <a:spcPts val="600"/>
              </a:spcBef>
              <a:buFont typeface="Arial" pitchFamily="34" charset="0"/>
              <a:buNone/>
            </a:pPr>
            <a:r>
              <a:rPr lang="es-ES" sz="1100" dirty="0">
                <a:solidFill>
                  <a:srgbClr val="000000"/>
                </a:solidFill>
                <a:latin typeface="Arial" panose="020B0604020202020204" pitchFamily="34" charset="0"/>
                <a:ea typeface="Verdana" charset="0"/>
                <a:cs typeface="Arial" panose="020B0604020202020204" pitchFamily="34" charset="0"/>
              </a:rPr>
              <a:t>*Tener precaución con las superficies por las que se maniobra el vehículo por ejemplo evitar zonas inclinadas o zanjas.</a:t>
            </a:r>
          </a:p>
          <a:p>
            <a:pPr marL="0" indent="0" algn="l">
              <a:lnSpc>
                <a:spcPct val="110000"/>
              </a:lnSpc>
              <a:spcBef>
                <a:spcPts val="600"/>
              </a:spcBef>
              <a:buFont typeface="Arial" pitchFamily="34" charset="0"/>
              <a:buNone/>
            </a:pPr>
            <a:r>
              <a:rPr lang="es-ES" sz="1100" dirty="0">
                <a:solidFill>
                  <a:srgbClr val="000000"/>
                </a:solidFill>
                <a:latin typeface="Arial" panose="020B0604020202020204" pitchFamily="34" charset="0"/>
                <a:ea typeface="Verdana" charset="0"/>
                <a:cs typeface="Arial" panose="020B0604020202020204" pitchFamily="34" charset="0"/>
              </a:rPr>
              <a:t>*En caso de maniobrar manualmente el vehículo se recomienda no hacerlo solo, se recomienda solicitar ayuda por lo menos de dos personas mas. </a:t>
            </a:r>
            <a:endParaRPr lang="en-US" sz="1100" dirty="0">
              <a:solidFill>
                <a:srgbClr val="000000"/>
              </a:solidFill>
              <a:latin typeface="Arial" panose="020B0604020202020204" pitchFamily="34" charset="0"/>
              <a:ea typeface="Verdana" charset="0"/>
              <a:cs typeface="Arial" panose="020B0604020202020204" pitchFamily="34" charset="0"/>
            </a:endParaRPr>
          </a:p>
        </p:txBody>
      </p:sp>
      <p:sp>
        <p:nvSpPr>
          <p:cNvPr id="83" name="TextBox 82">
            <a:extLst>
              <a:ext uri="{FF2B5EF4-FFF2-40B4-BE49-F238E27FC236}">
                <a16:creationId xmlns:a16="http://schemas.microsoft.com/office/drawing/2014/main" id="{E611984B-8C47-5F5D-D741-AE8D49CF386C}"/>
              </a:ext>
            </a:extLst>
          </p:cNvPr>
          <p:cNvSpPr txBox="1"/>
          <p:nvPr/>
        </p:nvSpPr>
        <p:spPr>
          <a:xfrm>
            <a:off x="157605" y="755850"/>
            <a:ext cx="1361287" cy="266292"/>
          </a:xfrm>
          <a:prstGeom prst="rect">
            <a:avLst/>
          </a:prstGeom>
          <a:noFill/>
        </p:spPr>
        <p:txBody>
          <a:bodyPr wrap="square" lIns="90000" tIns="46800" rIns="90000" bIns="46800" rtlCol="0">
            <a:spAutoFit/>
          </a:bodyPr>
          <a:lstStyle/>
          <a:p>
            <a:pPr marL="0" indent="0" algn="l">
              <a:lnSpc>
                <a:spcPct val="110000"/>
              </a:lnSpc>
              <a:spcBef>
                <a:spcPts val="600"/>
              </a:spcBef>
              <a:buFont typeface="Arial" pitchFamily="34" charset="0"/>
              <a:buNone/>
            </a:pPr>
            <a:r>
              <a:rPr lang="en-US" sz="1100" b="1" dirty="0">
                <a:solidFill>
                  <a:srgbClr val="000000"/>
                </a:solidFill>
                <a:latin typeface="Arial" panose="020B0604020202020204" pitchFamily="34" charset="0"/>
                <a:ea typeface="Verdana" charset="0"/>
                <a:cs typeface="Arial" panose="020B0604020202020204" pitchFamily="34" charset="0"/>
              </a:rPr>
              <a:t>Si se </a:t>
            </a:r>
            <a:r>
              <a:rPr lang="en-US" sz="1100" b="1" dirty="0" err="1">
                <a:solidFill>
                  <a:srgbClr val="000000"/>
                </a:solidFill>
                <a:latin typeface="Arial" panose="020B0604020202020204" pitchFamily="34" charset="0"/>
                <a:ea typeface="Verdana" charset="0"/>
                <a:cs typeface="Arial" panose="020B0604020202020204" pitchFamily="34" charset="0"/>
              </a:rPr>
              <a:t>Permite</a:t>
            </a:r>
            <a:r>
              <a:rPr lang="en-US" sz="1100" b="1" dirty="0">
                <a:solidFill>
                  <a:srgbClr val="000000"/>
                </a:solidFill>
                <a:latin typeface="Arial" panose="020B0604020202020204" pitchFamily="34" charset="0"/>
                <a:ea typeface="Verdana" charset="0"/>
                <a:cs typeface="Arial" panose="020B0604020202020204" pitchFamily="34" charset="0"/>
              </a:rPr>
              <a:t>: </a:t>
            </a:r>
          </a:p>
        </p:txBody>
      </p:sp>
      <p:sp>
        <p:nvSpPr>
          <p:cNvPr id="84" name="TextBox 83">
            <a:extLst>
              <a:ext uri="{FF2B5EF4-FFF2-40B4-BE49-F238E27FC236}">
                <a16:creationId xmlns:a16="http://schemas.microsoft.com/office/drawing/2014/main" id="{DE3F2C45-9690-2DF2-6B9B-706C1EBE68F0}"/>
              </a:ext>
            </a:extLst>
          </p:cNvPr>
          <p:cNvSpPr txBox="1"/>
          <p:nvPr/>
        </p:nvSpPr>
        <p:spPr>
          <a:xfrm>
            <a:off x="107174" y="2239663"/>
            <a:ext cx="1361287" cy="266292"/>
          </a:xfrm>
          <a:prstGeom prst="rect">
            <a:avLst/>
          </a:prstGeom>
          <a:noFill/>
        </p:spPr>
        <p:txBody>
          <a:bodyPr wrap="square" lIns="90000" tIns="46800" rIns="90000" bIns="46800" rtlCol="0">
            <a:spAutoFit/>
          </a:bodyPr>
          <a:lstStyle/>
          <a:p>
            <a:pPr marL="0" indent="0" algn="l">
              <a:lnSpc>
                <a:spcPct val="110000"/>
              </a:lnSpc>
              <a:spcBef>
                <a:spcPts val="600"/>
              </a:spcBef>
              <a:buFont typeface="Arial" pitchFamily="34" charset="0"/>
              <a:buNone/>
            </a:pPr>
            <a:r>
              <a:rPr lang="en-US" sz="1100" b="1" dirty="0">
                <a:solidFill>
                  <a:srgbClr val="000000"/>
                </a:solidFill>
                <a:latin typeface="Arial" panose="020B0604020202020204" pitchFamily="34" charset="0"/>
                <a:ea typeface="Verdana" charset="0"/>
                <a:cs typeface="Arial" panose="020B0604020202020204" pitchFamily="34" charset="0"/>
              </a:rPr>
              <a:t>Si se </a:t>
            </a:r>
            <a:r>
              <a:rPr lang="en-US" sz="1100" b="1" dirty="0" err="1">
                <a:solidFill>
                  <a:srgbClr val="000000"/>
                </a:solidFill>
                <a:latin typeface="Arial" panose="020B0604020202020204" pitchFamily="34" charset="0"/>
                <a:ea typeface="Verdana" charset="0"/>
                <a:cs typeface="Arial" panose="020B0604020202020204" pitchFamily="34" charset="0"/>
              </a:rPr>
              <a:t>Permite</a:t>
            </a:r>
            <a:r>
              <a:rPr lang="en-US" sz="1100" b="1" dirty="0">
                <a:solidFill>
                  <a:srgbClr val="000000"/>
                </a:solidFill>
                <a:latin typeface="Arial" panose="020B0604020202020204" pitchFamily="34" charset="0"/>
                <a:ea typeface="Verdana" charset="0"/>
                <a:cs typeface="Arial" panose="020B0604020202020204" pitchFamily="34" charset="0"/>
              </a:rPr>
              <a:t>: </a:t>
            </a:r>
          </a:p>
        </p:txBody>
      </p:sp>
      <p:pic>
        <p:nvPicPr>
          <p:cNvPr id="2050" name="Picture 2" descr="Lego City Camion Grua Plana 60017 - $ 100.000.000 en Mercado Libre">
            <a:extLst>
              <a:ext uri="{FF2B5EF4-FFF2-40B4-BE49-F238E27FC236}">
                <a16:creationId xmlns:a16="http://schemas.microsoft.com/office/drawing/2014/main" id="{E627E1F7-53DE-8F34-A8B6-54803156D5C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2629" r="4262"/>
          <a:stretch/>
        </p:blipFill>
        <p:spPr bwMode="auto">
          <a:xfrm>
            <a:off x="7399705" y="3989424"/>
            <a:ext cx="1581871" cy="702717"/>
          </a:xfrm>
          <a:prstGeom prst="rect">
            <a:avLst/>
          </a:prstGeom>
          <a:noFill/>
          <a:extLst>
            <a:ext uri="{909E8E84-426E-40DD-AFC4-6F175D3DCCD1}">
              <a14:hiddenFill xmlns:a14="http://schemas.microsoft.com/office/drawing/2010/main">
                <a:solidFill>
                  <a:srgbClr val="FFFFFF"/>
                </a:solidFill>
              </a14:hiddenFill>
            </a:ext>
          </a:extLst>
        </p:spPr>
      </p:pic>
      <p:sp>
        <p:nvSpPr>
          <p:cNvPr id="85" name="TextBox 84">
            <a:extLst>
              <a:ext uri="{FF2B5EF4-FFF2-40B4-BE49-F238E27FC236}">
                <a16:creationId xmlns:a16="http://schemas.microsoft.com/office/drawing/2014/main" id="{E8660992-CC66-A401-5DB4-B4A976C3B44E}"/>
              </a:ext>
            </a:extLst>
          </p:cNvPr>
          <p:cNvSpPr txBox="1"/>
          <p:nvPr/>
        </p:nvSpPr>
        <p:spPr>
          <a:xfrm>
            <a:off x="107174" y="3672211"/>
            <a:ext cx="1361287" cy="266292"/>
          </a:xfrm>
          <a:prstGeom prst="rect">
            <a:avLst/>
          </a:prstGeom>
          <a:noFill/>
        </p:spPr>
        <p:txBody>
          <a:bodyPr wrap="square" lIns="90000" tIns="46800" rIns="90000" bIns="46800" rtlCol="0">
            <a:spAutoFit/>
          </a:bodyPr>
          <a:lstStyle/>
          <a:p>
            <a:pPr marL="0" indent="0" algn="l">
              <a:lnSpc>
                <a:spcPct val="110000"/>
              </a:lnSpc>
              <a:spcBef>
                <a:spcPts val="600"/>
              </a:spcBef>
              <a:buFont typeface="Arial" pitchFamily="34" charset="0"/>
              <a:buNone/>
            </a:pPr>
            <a:r>
              <a:rPr lang="en-US" sz="1100" b="1" dirty="0">
                <a:solidFill>
                  <a:srgbClr val="000000"/>
                </a:solidFill>
                <a:latin typeface="Arial" panose="020B0604020202020204" pitchFamily="34" charset="0"/>
                <a:ea typeface="Verdana" charset="0"/>
                <a:cs typeface="Arial" panose="020B0604020202020204" pitchFamily="34" charset="0"/>
              </a:rPr>
              <a:t>Si se </a:t>
            </a:r>
            <a:r>
              <a:rPr lang="en-US" sz="1100" b="1" dirty="0" err="1">
                <a:solidFill>
                  <a:srgbClr val="000000"/>
                </a:solidFill>
                <a:latin typeface="Arial" panose="020B0604020202020204" pitchFamily="34" charset="0"/>
                <a:ea typeface="Verdana" charset="0"/>
                <a:cs typeface="Arial" panose="020B0604020202020204" pitchFamily="34" charset="0"/>
              </a:rPr>
              <a:t>Permite</a:t>
            </a:r>
            <a:r>
              <a:rPr lang="en-US" sz="1100" b="1" dirty="0">
                <a:solidFill>
                  <a:srgbClr val="000000"/>
                </a:solidFill>
                <a:latin typeface="Arial" panose="020B0604020202020204" pitchFamily="34" charset="0"/>
                <a:ea typeface="Verdana" charset="0"/>
                <a:cs typeface="Arial" panose="020B0604020202020204" pitchFamily="34" charset="0"/>
              </a:rPr>
              <a:t>: </a:t>
            </a:r>
          </a:p>
        </p:txBody>
      </p:sp>
    </p:spTree>
    <p:extLst>
      <p:ext uri="{BB962C8B-B14F-4D97-AF65-F5344CB8AC3E}">
        <p14:creationId xmlns:p14="http://schemas.microsoft.com/office/powerpoint/2010/main" val="7583231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AFC0D5-1EB1-9DCA-770B-86029D66F387}"/>
            </a:ext>
          </a:extLst>
        </p:cNvPr>
        <p:cNvGrpSpPr/>
        <p:nvPr/>
      </p:nvGrpSpPr>
      <p:grpSpPr>
        <a:xfrm>
          <a:off x="0" y="0"/>
          <a:ext cx="0" cy="0"/>
          <a:chOff x="0" y="0"/>
          <a:chExt cx="0" cy="0"/>
        </a:xfrm>
      </p:grpSpPr>
      <p:sp>
        <p:nvSpPr>
          <p:cNvPr id="22" name="object 22">
            <a:extLst>
              <a:ext uri="{FF2B5EF4-FFF2-40B4-BE49-F238E27FC236}">
                <a16:creationId xmlns:a16="http://schemas.microsoft.com/office/drawing/2014/main" id="{32A6EFD8-B355-A1DB-E87B-1A54B3B97A76}"/>
              </a:ext>
            </a:extLst>
          </p:cNvPr>
          <p:cNvSpPr/>
          <p:nvPr/>
        </p:nvSpPr>
        <p:spPr>
          <a:xfrm>
            <a:off x="2197607" y="4741164"/>
            <a:ext cx="417195" cy="147955"/>
          </a:xfrm>
          <a:custGeom>
            <a:avLst/>
            <a:gdLst/>
            <a:ahLst/>
            <a:cxnLst/>
            <a:rect l="l" t="t" r="r" b="b"/>
            <a:pathLst>
              <a:path w="417194" h="147954">
                <a:moveTo>
                  <a:pt x="0" y="0"/>
                </a:moveTo>
                <a:lnTo>
                  <a:pt x="416814" y="147878"/>
                </a:lnTo>
              </a:path>
            </a:pathLst>
          </a:custGeom>
          <a:ln w="9525">
            <a:solidFill>
              <a:srgbClr val="7E7E7E"/>
            </a:solidFill>
          </a:ln>
        </p:spPr>
        <p:txBody>
          <a:bodyPr wrap="square" lIns="0" tIns="0" rIns="0" bIns="0" rtlCol="0"/>
          <a:lstStyle/>
          <a:p>
            <a:endParaRPr/>
          </a:p>
        </p:txBody>
      </p:sp>
      <p:sp>
        <p:nvSpPr>
          <p:cNvPr id="52" name="object 52">
            <a:extLst>
              <a:ext uri="{FF2B5EF4-FFF2-40B4-BE49-F238E27FC236}">
                <a16:creationId xmlns:a16="http://schemas.microsoft.com/office/drawing/2014/main" id="{414F7042-288E-5788-6A78-E252C92C8D95}"/>
              </a:ext>
            </a:extLst>
          </p:cNvPr>
          <p:cNvSpPr/>
          <p:nvPr/>
        </p:nvSpPr>
        <p:spPr>
          <a:xfrm>
            <a:off x="2121407" y="4802123"/>
            <a:ext cx="119380" cy="38100"/>
          </a:xfrm>
          <a:custGeom>
            <a:avLst/>
            <a:gdLst/>
            <a:ahLst/>
            <a:cxnLst/>
            <a:rect l="l" t="t" r="r" b="b"/>
            <a:pathLst>
              <a:path w="119380" h="38100">
                <a:moveTo>
                  <a:pt x="0" y="0"/>
                </a:moveTo>
                <a:lnTo>
                  <a:pt x="118872" y="37617"/>
                </a:lnTo>
              </a:path>
            </a:pathLst>
          </a:custGeom>
          <a:ln w="9525">
            <a:solidFill>
              <a:srgbClr val="7E7E7E"/>
            </a:solidFill>
          </a:ln>
        </p:spPr>
        <p:txBody>
          <a:bodyPr wrap="square" lIns="0" tIns="0" rIns="0" bIns="0" rtlCol="0"/>
          <a:lstStyle/>
          <a:p>
            <a:endParaRPr/>
          </a:p>
        </p:txBody>
      </p:sp>
      <p:sp>
        <p:nvSpPr>
          <p:cNvPr id="54" name="object 54">
            <a:extLst>
              <a:ext uri="{FF2B5EF4-FFF2-40B4-BE49-F238E27FC236}">
                <a16:creationId xmlns:a16="http://schemas.microsoft.com/office/drawing/2014/main" id="{718493F9-7A01-7ECB-B96C-E8C23375E594}"/>
              </a:ext>
            </a:extLst>
          </p:cNvPr>
          <p:cNvSpPr/>
          <p:nvPr/>
        </p:nvSpPr>
        <p:spPr>
          <a:xfrm>
            <a:off x="2625851" y="5085588"/>
            <a:ext cx="17780" cy="9525"/>
          </a:xfrm>
          <a:custGeom>
            <a:avLst/>
            <a:gdLst/>
            <a:ahLst/>
            <a:cxnLst/>
            <a:rect l="l" t="t" r="r" b="b"/>
            <a:pathLst>
              <a:path w="17780" h="9525">
                <a:moveTo>
                  <a:pt x="0" y="8921"/>
                </a:moveTo>
                <a:lnTo>
                  <a:pt x="17780" y="0"/>
                </a:lnTo>
              </a:path>
            </a:pathLst>
          </a:custGeom>
          <a:ln w="9525">
            <a:solidFill>
              <a:srgbClr val="7E7E7E"/>
            </a:solidFill>
          </a:ln>
        </p:spPr>
        <p:txBody>
          <a:bodyPr wrap="square" lIns="0" tIns="0" rIns="0" bIns="0" rtlCol="0"/>
          <a:lstStyle/>
          <a:p>
            <a:endParaRPr/>
          </a:p>
        </p:txBody>
      </p:sp>
      <p:sp>
        <p:nvSpPr>
          <p:cNvPr id="55" name="object 55">
            <a:extLst>
              <a:ext uri="{FF2B5EF4-FFF2-40B4-BE49-F238E27FC236}">
                <a16:creationId xmlns:a16="http://schemas.microsoft.com/office/drawing/2014/main" id="{D5A6F72F-8672-A6D3-ADA6-B183785A1050}"/>
              </a:ext>
            </a:extLst>
          </p:cNvPr>
          <p:cNvSpPr/>
          <p:nvPr/>
        </p:nvSpPr>
        <p:spPr>
          <a:xfrm>
            <a:off x="2787395" y="5049011"/>
            <a:ext cx="93345" cy="48260"/>
          </a:xfrm>
          <a:custGeom>
            <a:avLst/>
            <a:gdLst/>
            <a:ahLst/>
            <a:cxnLst/>
            <a:rect l="l" t="t" r="r" b="b"/>
            <a:pathLst>
              <a:path w="93344" h="48260">
                <a:moveTo>
                  <a:pt x="0" y="0"/>
                </a:moveTo>
                <a:lnTo>
                  <a:pt x="92837" y="48226"/>
                </a:lnTo>
              </a:path>
            </a:pathLst>
          </a:custGeom>
          <a:ln w="9525">
            <a:solidFill>
              <a:srgbClr val="7E7E7E"/>
            </a:solidFill>
          </a:ln>
        </p:spPr>
        <p:txBody>
          <a:bodyPr wrap="square" lIns="0" tIns="0" rIns="0" bIns="0" rtlCol="0"/>
          <a:lstStyle/>
          <a:p>
            <a:endParaRPr/>
          </a:p>
        </p:txBody>
      </p:sp>
      <p:sp>
        <p:nvSpPr>
          <p:cNvPr id="11" name="Title 1">
            <a:extLst>
              <a:ext uri="{FF2B5EF4-FFF2-40B4-BE49-F238E27FC236}">
                <a16:creationId xmlns:a16="http://schemas.microsoft.com/office/drawing/2014/main" id="{B4183750-F3A4-78C8-2B1D-7C262A0BD44E}"/>
              </a:ext>
            </a:extLst>
          </p:cNvPr>
          <p:cNvSpPr>
            <a:spLocks noGrp="1"/>
          </p:cNvSpPr>
          <p:nvPr>
            <p:ph type="title"/>
          </p:nvPr>
        </p:nvSpPr>
        <p:spPr>
          <a:xfrm>
            <a:off x="568408" y="-4251"/>
            <a:ext cx="7885262" cy="450000"/>
          </a:xfrm>
        </p:spPr>
        <p:txBody>
          <a:bodyPr wrap="square" anchor="b">
            <a:normAutofit/>
          </a:bodyPr>
          <a:lstStyle/>
          <a:p>
            <a:r>
              <a:rPr lang="en-GB" u="none" dirty="0" err="1"/>
              <a:t>Eventualidades</a:t>
            </a:r>
            <a:r>
              <a:rPr lang="en-GB" u="none" dirty="0"/>
              <a:t> en </a:t>
            </a:r>
            <a:r>
              <a:rPr lang="en-GB" u="none" dirty="0" err="1"/>
              <a:t>Vehículos</a:t>
            </a:r>
            <a:r>
              <a:rPr lang="en-GB" u="none" dirty="0"/>
              <a:t> </a:t>
            </a:r>
            <a:r>
              <a:rPr lang="en-GB" u="none" dirty="0" err="1"/>
              <a:t>dentro</a:t>
            </a:r>
            <a:r>
              <a:rPr lang="en-GB" u="none" dirty="0"/>
              <a:t> de LOM</a:t>
            </a:r>
            <a:endParaRPr lang="en-US" u="none" dirty="0"/>
          </a:p>
        </p:txBody>
      </p:sp>
      <p:pic>
        <p:nvPicPr>
          <p:cNvPr id="62" name="Picture 61" descr="A close up of a toy&#10;&#10;Description automatically generated">
            <a:extLst>
              <a:ext uri="{FF2B5EF4-FFF2-40B4-BE49-F238E27FC236}">
                <a16:creationId xmlns:a16="http://schemas.microsoft.com/office/drawing/2014/main" id="{DBBCE4CF-8263-07C8-C23B-089B4EEB9CB6}"/>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8447806" y="-41370"/>
            <a:ext cx="633585" cy="828011"/>
          </a:xfrm>
          <a:prstGeom prst="rect">
            <a:avLst/>
          </a:prstGeom>
        </p:spPr>
      </p:pic>
      <p:sp>
        <p:nvSpPr>
          <p:cNvPr id="68" name="Rectangle: Diagonal Corners Snipped 67">
            <a:extLst>
              <a:ext uri="{FF2B5EF4-FFF2-40B4-BE49-F238E27FC236}">
                <a16:creationId xmlns:a16="http://schemas.microsoft.com/office/drawing/2014/main" id="{26C50512-BF38-902A-0D52-17D6D716EB1A}"/>
              </a:ext>
            </a:extLst>
          </p:cNvPr>
          <p:cNvSpPr/>
          <p:nvPr/>
        </p:nvSpPr>
        <p:spPr>
          <a:xfrm>
            <a:off x="213019" y="3766952"/>
            <a:ext cx="2083182" cy="1216908"/>
          </a:xfrm>
          <a:prstGeom prst="snip2DiagRect">
            <a:avLst/>
          </a:prstGeom>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u="sng" dirty="0">
                <a:solidFill>
                  <a:schemeClr val="tx1"/>
                </a:solidFill>
              </a:rPr>
              <a:t>Choque de </a:t>
            </a:r>
            <a:r>
              <a:rPr lang="en-US" sz="1400" b="1" u="sng" dirty="0" err="1">
                <a:solidFill>
                  <a:schemeClr val="tx1"/>
                </a:solidFill>
              </a:rPr>
              <a:t>vehículos</a:t>
            </a:r>
            <a:r>
              <a:rPr lang="en-US" sz="1400" b="1" u="sng" dirty="0">
                <a:solidFill>
                  <a:schemeClr val="tx1"/>
                </a:solidFill>
              </a:rPr>
              <a:t> </a:t>
            </a:r>
          </a:p>
        </p:txBody>
      </p:sp>
      <p:sp>
        <p:nvSpPr>
          <p:cNvPr id="69" name="Rectangle: Diagonal Corners Snipped 68">
            <a:extLst>
              <a:ext uri="{FF2B5EF4-FFF2-40B4-BE49-F238E27FC236}">
                <a16:creationId xmlns:a16="http://schemas.microsoft.com/office/drawing/2014/main" id="{DAA5E6EB-530A-C75F-3206-7EB6C52F62E7}"/>
              </a:ext>
            </a:extLst>
          </p:cNvPr>
          <p:cNvSpPr/>
          <p:nvPr/>
        </p:nvSpPr>
        <p:spPr>
          <a:xfrm>
            <a:off x="213019" y="768094"/>
            <a:ext cx="2083182" cy="1216908"/>
          </a:xfrm>
          <a:prstGeom prst="snip2DiagRect">
            <a:avLst/>
          </a:prstGeom>
          <a:solidFill>
            <a:srgbClr val="EE76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u="sng" dirty="0" err="1">
                <a:solidFill>
                  <a:schemeClr val="tx1"/>
                </a:solidFill>
              </a:rPr>
              <a:t>Derrames</a:t>
            </a:r>
            <a:r>
              <a:rPr lang="en-US" sz="1400" b="1" u="sng" dirty="0">
                <a:solidFill>
                  <a:schemeClr val="tx1"/>
                </a:solidFill>
              </a:rPr>
              <a:t> </a:t>
            </a:r>
            <a:r>
              <a:rPr lang="en-US" sz="1400" b="1" u="sng" dirty="0" err="1">
                <a:solidFill>
                  <a:schemeClr val="tx1"/>
                </a:solidFill>
              </a:rPr>
              <a:t>accidentales</a:t>
            </a:r>
            <a:r>
              <a:rPr lang="en-US" sz="1400" b="1" u="sng" dirty="0">
                <a:solidFill>
                  <a:schemeClr val="tx1"/>
                </a:solidFill>
              </a:rPr>
              <a:t> de </a:t>
            </a:r>
            <a:r>
              <a:rPr lang="en-US" sz="1400" b="1" u="sng" dirty="0" err="1">
                <a:solidFill>
                  <a:schemeClr val="tx1"/>
                </a:solidFill>
              </a:rPr>
              <a:t>fluidos</a:t>
            </a:r>
            <a:r>
              <a:rPr lang="en-US" sz="1400" b="1" u="sng" dirty="0">
                <a:solidFill>
                  <a:schemeClr val="tx1"/>
                </a:solidFill>
              </a:rPr>
              <a:t> de </a:t>
            </a:r>
            <a:r>
              <a:rPr lang="en-US" sz="1400" b="1" u="sng" dirty="0" err="1">
                <a:solidFill>
                  <a:schemeClr val="tx1"/>
                </a:solidFill>
              </a:rPr>
              <a:t>vehículos</a:t>
            </a:r>
            <a:r>
              <a:rPr lang="en-US" sz="1400" b="1" u="sng" dirty="0">
                <a:solidFill>
                  <a:schemeClr val="tx1"/>
                </a:solidFill>
              </a:rPr>
              <a:t> </a:t>
            </a:r>
          </a:p>
        </p:txBody>
      </p:sp>
      <p:sp>
        <p:nvSpPr>
          <p:cNvPr id="70" name="Rectangle: Diagonal Corners Snipped 69">
            <a:extLst>
              <a:ext uri="{FF2B5EF4-FFF2-40B4-BE49-F238E27FC236}">
                <a16:creationId xmlns:a16="http://schemas.microsoft.com/office/drawing/2014/main" id="{F3B2963C-AE84-AE37-A84B-3B7EAA7C3846}"/>
              </a:ext>
            </a:extLst>
          </p:cNvPr>
          <p:cNvSpPr/>
          <p:nvPr/>
        </p:nvSpPr>
        <p:spPr>
          <a:xfrm>
            <a:off x="213019" y="2267523"/>
            <a:ext cx="2083182" cy="1216908"/>
          </a:xfrm>
          <a:prstGeom prst="snip2DiagRect">
            <a:avLst/>
          </a:prstGeom>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u="sng" dirty="0" err="1">
                <a:solidFill>
                  <a:schemeClr val="tx1"/>
                </a:solidFill>
              </a:rPr>
              <a:t>Reparaciones</a:t>
            </a:r>
            <a:r>
              <a:rPr lang="en-US" sz="1400" b="1" u="sng" dirty="0">
                <a:solidFill>
                  <a:schemeClr val="tx1"/>
                </a:solidFill>
              </a:rPr>
              <a:t> </a:t>
            </a:r>
            <a:r>
              <a:rPr lang="en-US" sz="1400" b="1" u="sng" dirty="0" err="1">
                <a:solidFill>
                  <a:schemeClr val="tx1"/>
                </a:solidFill>
              </a:rPr>
              <a:t>Mecánicas</a:t>
            </a:r>
            <a:r>
              <a:rPr lang="en-US" sz="1400" b="1" u="sng" dirty="0">
                <a:solidFill>
                  <a:schemeClr val="tx1"/>
                </a:solidFill>
              </a:rPr>
              <a:t> / </a:t>
            </a:r>
            <a:r>
              <a:rPr lang="en-US" sz="1400" b="1" u="sng" dirty="0" err="1">
                <a:solidFill>
                  <a:schemeClr val="tx1"/>
                </a:solidFill>
              </a:rPr>
              <a:t>Eléctricas</a:t>
            </a:r>
            <a:r>
              <a:rPr lang="en-US" sz="1400" b="1" u="sng" dirty="0">
                <a:solidFill>
                  <a:schemeClr val="tx1"/>
                </a:solidFill>
              </a:rPr>
              <a:t> </a:t>
            </a:r>
          </a:p>
        </p:txBody>
      </p:sp>
      <p:sp>
        <p:nvSpPr>
          <p:cNvPr id="2" name="TextBox 1">
            <a:extLst>
              <a:ext uri="{FF2B5EF4-FFF2-40B4-BE49-F238E27FC236}">
                <a16:creationId xmlns:a16="http://schemas.microsoft.com/office/drawing/2014/main" id="{F8110AD7-952A-9315-E8BF-9EBDE8422071}"/>
              </a:ext>
            </a:extLst>
          </p:cNvPr>
          <p:cNvSpPr txBox="1"/>
          <p:nvPr/>
        </p:nvSpPr>
        <p:spPr>
          <a:xfrm>
            <a:off x="175093" y="809483"/>
            <a:ext cx="1787549" cy="266292"/>
          </a:xfrm>
          <a:prstGeom prst="rect">
            <a:avLst/>
          </a:prstGeom>
          <a:noFill/>
        </p:spPr>
        <p:txBody>
          <a:bodyPr wrap="square" lIns="90000" tIns="46800" rIns="90000" bIns="46800" rtlCol="0">
            <a:spAutoFit/>
          </a:bodyPr>
          <a:lstStyle/>
          <a:p>
            <a:pPr marL="0" indent="0" algn="l">
              <a:lnSpc>
                <a:spcPct val="110000"/>
              </a:lnSpc>
              <a:spcBef>
                <a:spcPts val="600"/>
              </a:spcBef>
              <a:buFont typeface="Arial" pitchFamily="34" charset="0"/>
              <a:buNone/>
            </a:pPr>
            <a:r>
              <a:rPr lang="en-US" sz="1100" b="1" dirty="0">
                <a:solidFill>
                  <a:srgbClr val="000000"/>
                </a:solidFill>
                <a:latin typeface="Arial" panose="020B0604020202020204" pitchFamily="34" charset="0"/>
                <a:ea typeface="Verdana" charset="0"/>
                <a:cs typeface="Arial" panose="020B0604020202020204" pitchFamily="34" charset="0"/>
              </a:rPr>
              <a:t>NO se </a:t>
            </a:r>
            <a:r>
              <a:rPr lang="en-US" sz="1100" b="1" dirty="0" err="1">
                <a:solidFill>
                  <a:srgbClr val="000000"/>
                </a:solidFill>
                <a:latin typeface="Arial" panose="020B0604020202020204" pitchFamily="34" charset="0"/>
                <a:ea typeface="Verdana" charset="0"/>
                <a:cs typeface="Arial" panose="020B0604020202020204" pitchFamily="34" charset="0"/>
              </a:rPr>
              <a:t>permite</a:t>
            </a:r>
            <a:r>
              <a:rPr lang="en-US" sz="1100" b="1" dirty="0">
                <a:solidFill>
                  <a:srgbClr val="000000"/>
                </a:solidFill>
                <a:latin typeface="Arial" panose="020B0604020202020204" pitchFamily="34" charset="0"/>
                <a:ea typeface="Verdana" charset="0"/>
                <a:cs typeface="Arial" panose="020B0604020202020204" pitchFamily="34" charset="0"/>
              </a:rPr>
              <a:t>: </a:t>
            </a:r>
          </a:p>
        </p:txBody>
      </p:sp>
      <p:sp>
        <p:nvSpPr>
          <p:cNvPr id="3" name="TextBox 2">
            <a:extLst>
              <a:ext uri="{FF2B5EF4-FFF2-40B4-BE49-F238E27FC236}">
                <a16:creationId xmlns:a16="http://schemas.microsoft.com/office/drawing/2014/main" id="{ED69E645-3B21-6378-79F6-37F85E9C3202}"/>
              </a:ext>
            </a:extLst>
          </p:cNvPr>
          <p:cNvSpPr txBox="1"/>
          <p:nvPr/>
        </p:nvSpPr>
        <p:spPr>
          <a:xfrm>
            <a:off x="175094" y="2267523"/>
            <a:ext cx="1787549" cy="266292"/>
          </a:xfrm>
          <a:prstGeom prst="rect">
            <a:avLst/>
          </a:prstGeom>
          <a:noFill/>
        </p:spPr>
        <p:txBody>
          <a:bodyPr wrap="square" lIns="90000" tIns="46800" rIns="90000" bIns="46800" rtlCol="0">
            <a:spAutoFit/>
          </a:bodyPr>
          <a:lstStyle/>
          <a:p>
            <a:pPr marL="0" indent="0" algn="l">
              <a:lnSpc>
                <a:spcPct val="110000"/>
              </a:lnSpc>
              <a:spcBef>
                <a:spcPts val="600"/>
              </a:spcBef>
              <a:buFont typeface="Arial" pitchFamily="34" charset="0"/>
              <a:buNone/>
            </a:pPr>
            <a:r>
              <a:rPr lang="en-US" sz="1100" b="1" dirty="0">
                <a:solidFill>
                  <a:srgbClr val="000000"/>
                </a:solidFill>
                <a:latin typeface="Arial" panose="020B0604020202020204" pitchFamily="34" charset="0"/>
                <a:ea typeface="Verdana" charset="0"/>
                <a:cs typeface="Arial" panose="020B0604020202020204" pitchFamily="34" charset="0"/>
              </a:rPr>
              <a:t>NO se </a:t>
            </a:r>
            <a:r>
              <a:rPr lang="en-US" sz="1100" b="1" dirty="0" err="1">
                <a:solidFill>
                  <a:srgbClr val="000000"/>
                </a:solidFill>
                <a:latin typeface="Arial" panose="020B0604020202020204" pitchFamily="34" charset="0"/>
                <a:ea typeface="Verdana" charset="0"/>
                <a:cs typeface="Arial" panose="020B0604020202020204" pitchFamily="34" charset="0"/>
              </a:rPr>
              <a:t>permite</a:t>
            </a:r>
            <a:r>
              <a:rPr lang="en-US" sz="1100" b="1" dirty="0">
                <a:solidFill>
                  <a:srgbClr val="000000"/>
                </a:solidFill>
                <a:latin typeface="Arial" panose="020B0604020202020204" pitchFamily="34" charset="0"/>
                <a:ea typeface="Verdana" charset="0"/>
                <a:cs typeface="Arial" panose="020B0604020202020204" pitchFamily="34" charset="0"/>
              </a:rPr>
              <a:t>: </a:t>
            </a:r>
          </a:p>
        </p:txBody>
      </p:sp>
      <p:sp>
        <p:nvSpPr>
          <p:cNvPr id="4" name="TextBox 3">
            <a:extLst>
              <a:ext uri="{FF2B5EF4-FFF2-40B4-BE49-F238E27FC236}">
                <a16:creationId xmlns:a16="http://schemas.microsoft.com/office/drawing/2014/main" id="{AD065CA1-7611-392C-5848-DA59883220D0}"/>
              </a:ext>
            </a:extLst>
          </p:cNvPr>
          <p:cNvSpPr txBox="1"/>
          <p:nvPr/>
        </p:nvSpPr>
        <p:spPr>
          <a:xfrm>
            <a:off x="175094" y="3766952"/>
            <a:ext cx="1787549" cy="266292"/>
          </a:xfrm>
          <a:prstGeom prst="rect">
            <a:avLst/>
          </a:prstGeom>
          <a:noFill/>
        </p:spPr>
        <p:txBody>
          <a:bodyPr wrap="square" lIns="90000" tIns="46800" rIns="90000" bIns="46800" rtlCol="0">
            <a:spAutoFit/>
          </a:bodyPr>
          <a:lstStyle/>
          <a:p>
            <a:pPr marL="0" indent="0" algn="l">
              <a:lnSpc>
                <a:spcPct val="110000"/>
              </a:lnSpc>
              <a:spcBef>
                <a:spcPts val="600"/>
              </a:spcBef>
              <a:buFont typeface="Arial" pitchFamily="34" charset="0"/>
              <a:buNone/>
            </a:pPr>
            <a:r>
              <a:rPr lang="en-US" sz="1100" b="1" dirty="0">
                <a:solidFill>
                  <a:srgbClr val="000000"/>
                </a:solidFill>
                <a:latin typeface="Arial" panose="020B0604020202020204" pitchFamily="34" charset="0"/>
                <a:ea typeface="Verdana" charset="0"/>
                <a:cs typeface="Arial" panose="020B0604020202020204" pitchFamily="34" charset="0"/>
              </a:rPr>
              <a:t>NO se </a:t>
            </a:r>
            <a:r>
              <a:rPr lang="en-US" sz="1100" b="1" dirty="0" err="1">
                <a:solidFill>
                  <a:srgbClr val="000000"/>
                </a:solidFill>
                <a:latin typeface="Arial" panose="020B0604020202020204" pitchFamily="34" charset="0"/>
                <a:ea typeface="Verdana" charset="0"/>
                <a:cs typeface="Arial" panose="020B0604020202020204" pitchFamily="34" charset="0"/>
              </a:rPr>
              <a:t>permite</a:t>
            </a:r>
            <a:r>
              <a:rPr lang="en-US" sz="1100" b="1" dirty="0">
                <a:solidFill>
                  <a:srgbClr val="000000"/>
                </a:solidFill>
                <a:latin typeface="Arial" panose="020B0604020202020204" pitchFamily="34" charset="0"/>
                <a:ea typeface="Verdana" charset="0"/>
                <a:cs typeface="Arial" panose="020B0604020202020204" pitchFamily="34" charset="0"/>
              </a:rPr>
              <a:t>: </a:t>
            </a:r>
          </a:p>
        </p:txBody>
      </p:sp>
      <p:sp>
        <p:nvSpPr>
          <p:cNvPr id="5" name="Rectangle: Rounded Corners 4">
            <a:extLst>
              <a:ext uri="{FF2B5EF4-FFF2-40B4-BE49-F238E27FC236}">
                <a16:creationId xmlns:a16="http://schemas.microsoft.com/office/drawing/2014/main" id="{0A2BE849-73DC-2EC1-1107-6439C9E26E67}"/>
              </a:ext>
            </a:extLst>
          </p:cNvPr>
          <p:cNvSpPr/>
          <p:nvPr/>
        </p:nvSpPr>
        <p:spPr>
          <a:xfrm>
            <a:off x="2412068" y="908173"/>
            <a:ext cx="6675187" cy="1164999"/>
          </a:xfrm>
          <a:prstGeom prst="roundRect">
            <a:avLst/>
          </a:prstGeom>
          <a:solidFill>
            <a:schemeClr val="bg1"/>
          </a:solidFill>
          <a:ln>
            <a:solidFill>
              <a:srgbClr val="FFC000"/>
            </a:solid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1"/>
              </a:solidFill>
            </a:endParaRPr>
          </a:p>
        </p:txBody>
      </p:sp>
      <p:sp>
        <p:nvSpPr>
          <p:cNvPr id="7" name="Rectangle: Rounded Corners 6">
            <a:extLst>
              <a:ext uri="{FF2B5EF4-FFF2-40B4-BE49-F238E27FC236}">
                <a16:creationId xmlns:a16="http://schemas.microsoft.com/office/drawing/2014/main" id="{AF3F9831-674F-244F-9C1E-9C5155C74441}"/>
              </a:ext>
            </a:extLst>
          </p:cNvPr>
          <p:cNvSpPr/>
          <p:nvPr/>
        </p:nvSpPr>
        <p:spPr>
          <a:xfrm>
            <a:off x="2374899" y="2380105"/>
            <a:ext cx="6675187" cy="1108486"/>
          </a:xfrm>
          <a:prstGeom prst="roundRect">
            <a:avLst/>
          </a:prstGeom>
          <a:solidFill>
            <a:schemeClr val="bg1"/>
          </a:solidFill>
          <a:ln>
            <a:solidFill>
              <a:schemeClr val="accent1">
                <a:lumMod val="40000"/>
                <a:lumOff val="60000"/>
              </a:schemeClr>
            </a:solid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1"/>
              </a:solidFill>
            </a:endParaRPr>
          </a:p>
        </p:txBody>
      </p:sp>
      <p:sp>
        <p:nvSpPr>
          <p:cNvPr id="8" name="Rectangle: Rounded Corners 7">
            <a:extLst>
              <a:ext uri="{FF2B5EF4-FFF2-40B4-BE49-F238E27FC236}">
                <a16:creationId xmlns:a16="http://schemas.microsoft.com/office/drawing/2014/main" id="{2015D409-D03E-7668-73D8-75AE70D3FB31}"/>
              </a:ext>
            </a:extLst>
          </p:cNvPr>
          <p:cNvSpPr/>
          <p:nvPr/>
        </p:nvSpPr>
        <p:spPr>
          <a:xfrm>
            <a:off x="2406204" y="3861944"/>
            <a:ext cx="6675187" cy="1108486"/>
          </a:xfrm>
          <a:prstGeom prst="roundRect">
            <a:avLst/>
          </a:prstGeom>
          <a:solidFill>
            <a:schemeClr val="bg1"/>
          </a:solidFill>
          <a:ln>
            <a:solidFill>
              <a:srgbClr val="FF0000"/>
            </a:solid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1"/>
              </a:solidFill>
            </a:endParaRPr>
          </a:p>
        </p:txBody>
      </p:sp>
      <p:sp>
        <p:nvSpPr>
          <p:cNvPr id="9" name="TextBox 8">
            <a:extLst>
              <a:ext uri="{FF2B5EF4-FFF2-40B4-BE49-F238E27FC236}">
                <a16:creationId xmlns:a16="http://schemas.microsoft.com/office/drawing/2014/main" id="{B24CAF22-0E1C-1793-76F5-FFF3361F574A}"/>
              </a:ext>
            </a:extLst>
          </p:cNvPr>
          <p:cNvSpPr txBox="1"/>
          <p:nvPr/>
        </p:nvSpPr>
        <p:spPr>
          <a:xfrm>
            <a:off x="2456543" y="938524"/>
            <a:ext cx="4231917" cy="1165000"/>
          </a:xfrm>
          <a:prstGeom prst="rect">
            <a:avLst/>
          </a:prstGeom>
          <a:noFill/>
        </p:spPr>
        <p:txBody>
          <a:bodyPr wrap="square" lIns="90000" tIns="46800" rIns="90000" bIns="46800" rtlCol="0">
            <a:spAutoFit/>
          </a:bodyPr>
          <a:lstStyle/>
          <a:p>
            <a:pPr marL="0" indent="0" algn="l">
              <a:lnSpc>
                <a:spcPct val="110000"/>
              </a:lnSpc>
              <a:spcBef>
                <a:spcPts val="600"/>
              </a:spcBef>
              <a:buFont typeface="Arial" pitchFamily="34" charset="0"/>
              <a:buNone/>
            </a:pPr>
            <a:r>
              <a:rPr lang="es-ES" sz="1100" dirty="0">
                <a:solidFill>
                  <a:srgbClr val="000000"/>
                </a:solidFill>
                <a:latin typeface="Arial" panose="020B0604020202020204" pitchFamily="34" charset="0"/>
                <a:ea typeface="Verdana" charset="0"/>
                <a:cs typeface="Arial" panose="020B0604020202020204" pitchFamily="34" charset="0"/>
              </a:rPr>
              <a:t>*Llamar a Técnico de QEHS en turno del edificio para seguimiento al procedimiento de manejo de incidentes</a:t>
            </a:r>
          </a:p>
          <a:p>
            <a:pPr marL="0" indent="0" algn="l">
              <a:lnSpc>
                <a:spcPct val="110000"/>
              </a:lnSpc>
              <a:spcBef>
                <a:spcPts val="600"/>
              </a:spcBef>
              <a:buFont typeface="Arial" pitchFamily="34" charset="0"/>
              <a:buNone/>
            </a:pPr>
            <a:r>
              <a:rPr lang="es-ES" sz="1100" dirty="0">
                <a:solidFill>
                  <a:srgbClr val="000000"/>
                </a:solidFill>
                <a:latin typeface="Arial" panose="020B0604020202020204" pitchFamily="34" charset="0"/>
                <a:ea typeface="Verdana" charset="0"/>
                <a:cs typeface="Arial" panose="020B0604020202020204" pitchFamily="34" charset="0"/>
              </a:rPr>
              <a:t>*Informar a SCC y seguir instrucciones adicionales. </a:t>
            </a:r>
          </a:p>
          <a:p>
            <a:pPr marL="0" indent="0" algn="l">
              <a:lnSpc>
                <a:spcPct val="110000"/>
              </a:lnSpc>
              <a:spcBef>
                <a:spcPts val="600"/>
              </a:spcBef>
              <a:buFont typeface="Arial" pitchFamily="34" charset="0"/>
              <a:buNone/>
            </a:pPr>
            <a:r>
              <a:rPr lang="es-ES" sz="1100" dirty="0">
                <a:solidFill>
                  <a:srgbClr val="000000"/>
                </a:solidFill>
                <a:latin typeface="Arial" panose="020B0604020202020204" pitchFamily="34" charset="0"/>
                <a:ea typeface="Verdana" charset="0"/>
                <a:cs typeface="Arial" panose="020B0604020202020204" pitchFamily="34" charset="0"/>
              </a:rPr>
              <a:t>*En caso de requerir contener algún derrame solicitar apoyo de WS&amp;O (ISS). </a:t>
            </a:r>
            <a:endParaRPr lang="en-US" sz="1100" dirty="0">
              <a:solidFill>
                <a:srgbClr val="000000"/>
              </a:solidFill>
              <a:latin typeface="Arial" panose="020B0604020202020204" pitchFamily="34" charset="0"/>
              <a:ea typeface="Verdana" charset="0"/>
              <a:cs typeface="Arial" panose="020B0604020202020204" pitchFamily="34" charset="0"/>
            </a:endParaRPr>
          </a:p>
        </p:txBody>
      </p:sp>
      <p:sp>
        <p:nvSpPr>
          <p:cNvPr id="10" name="TextBox 9">
            <a:extLst>
              <a:ext uri="{FF2B5EF4-FFF2-40B4-BE49-F238E27FC236}">
                <a16:creationId xmlns:a16="http://schemas.microsoft.com/office/drawing/2014/main" id="{FEEA83B5-5FEE-3CEC-593A-36EF4AB96F2A}"/>
              </a:ext>
            </a:extLst>
          </p:cNvPr>
          <p:cNvSpPr txBox="1"/>
          <p:nvPr/>
        </p:nvSpPr>
        <p:spPr>
          <a:xfrm>
            <a:off x="2456543" y="3907064"/>
            <a:ext cx="6357327" cy="978795"/>
          </a:xfrm>
          <a:prstGeom prst="rect">
            <a:avLst/>
          </a:prstGeom>
          <a:noFill/>
        </p:spPr>
        <p:txBody>
          <a:bodyPr wrap="square" lIns="90000" tIns="46800" rIns="90000" bIns="46800" rtlCol="0">
            <a:spAutoFit/>
          </a:bodyPr>
          <a:lstStyle/>
          <a:p>
            <a:pPr marL="0" indent="0" algn="l">
              <a:lnSpc>
                <a:spcPct val="110000"/>
              </a:lnSpc>
              <a:spcBef>
                <a:spcPts val="600"/>
              </a:spcBef>
              <a:buFont typeface="Arial" pitchFamily="34" charset="0"/>
              <a:buNone/>
            </a:pPr>
            <a:r>
              <a:rPr lang="es-ES" sz="1100" dirty="0">
                <a:solidFill>
                  <a:srgbClr val="000000"/>
                </a:solidFill>
                <a:latin typeface="Arial" panose="020B0604020202020204" pitchFamily="34" charset="0"/>
                <a:ea typeface="Verdana" charset="0"/>
                <a:cs typeface="Arial" panose="020B0604020202020204" pitchFamily="34" charset="0"/>
              </a:rPr>
              <a:t>*Llamar a Técnico de QEHS en turno del edificio para seguimiento al procedimiento de manejo de incidentes</a:t>
            </a:r>
          </a:p>
          <a:p>
            <a:pPr marL="0" indent="0" algn="l">
              <a:lnSpc>
                <a:spcPct val="110000"/>
              </a:lnSpc>
              <a:spcBef>
                <a:spcPts val="600"/>
              </a:spcBef>
              <a:buFont typeface="Arial" pitchFamily="34" charset="0"/>
              <a:buNone/>
            </a:pPr>
            <a:r>
              <a:rPr lang="es-ES" sz="1100" dirty="0">
                <a:solidFill>
                  <a:srgbClr val="000000"/>
                </a:solidFill>
                <a:latin typeface="Arial" panose="020B0604020202020204" pitchFamily="34" charset="0"/>
                <a:ea typeface="Verdana" charset="0"/>
                <a:cs typeface="Arial" panose="020B0604020202020204" pitchFamily="34" charset="0"/>
              </a:rPr>
              <a:t>*Informar a SCC y seguir instrucciones adicionales. </a:t>
            </a:r>
          </a:p>
          <a:p>
            <a:pPr marL="0" indent="0" algn="l">
              <a:lnSpc>
                <a:spcPct val="110000"/>
              </a:lnSpc>
              <a:spcBef>
                <a:spcPts val="600"/>
              </a:spcBef>
              <a:buFont typeface="Arial" pitchFamily="34" charset="0"/>
              <a:buNone/>
            </a:pPr>
            <a:r>
              <a:rPr lang="es-ES" sz="1100" dirty="0">
                <a:solidFill>
                  <a:srgbClr val="000000"/>
                </a:solidFill>
                <a:latin typeface="Arial" panose="020B0604020202020204" pitchFamily="34" charset="0"/>
                <a:ea typeface="Verdana" charset="0"/>
                <a:cs typeface="Arial" panose="020B0604020202020204" pitchFamily="34" charset="0"/>
              </a:rPr>
              <a:t>*En caso de requerir contener algún derrame solicitar apoyo de WS&amp;O (ISS). </a:t>
            </a:r>
            <a:endParaRPr lang="en-US" sz="1100" dirty="0">
              <a:solidFill>
                <a:srgbClr val="000000"/>
              </a:solidFill>
              <a:latin typeface="Arial" panose="020B0604020202020204" pitchFamily="34" charset="0"/>
              <a:ea typeface="Verdana" charset="0"/>
              <a:cs typeface="Arial" panose="020B0604020202020204" pitchFamily="34" charset="0"/>
            </a:endParaRPr>
          </a:p>
        </p:txBody>
      </p:sp>
      <p:sp>
        <p:nvSpPr>
          <p:cNvPr id="12" name="TextBox 11">
            <a:extLst>
              <a:ext uri="{FF2B5EF4-FFF2-40B4-BE49-F238E27FC236}">
                <a16:creationId xmlns:a16="http://schemas.microsoft.com/office/drawing/2014/main" id="{20BB917D-3E24-9AA4-FB63-F86A90372BEC}"/>
              </a:ext>
            </a:extLst>
          </p:cNvPr>
          <p:cNvSpPr txBox="1"/>
          <p:nvPr/>
        </p:nvSpPr>
        <p:spPr>
          <a:xfrm>
            <a:off x="2343594" y="2569823"/>
            <a:ext cx="6737796" cy="715646"/>
          </a:xfrm>
          <a:prstGeom prst="rect">
            <a:avLst/>
          </a:prstGeom>
          <a:noFill/>
        </p:spPr>
        <p:txBody>
          <a:bodyPr wrap="square" lIns="90000" tIns="46800" rIns="90000" bIns="46800" rtlCol="0">
            <a:spAutoFit/>
          </a:bodyPr>
          <a:lstStyle/>
          <a:p>
            <a:pPr marL="0" indent="0" algn="l">
              <a:lnSpc>
                <a:spcPct val="110000"/>
              </a:lnSpc>
              <a:spcBef>
                <a:spcPts val="600"/>
              </a:spcBef>
              <a:buFont typeface="Arial" pitchFamily="34" charset="0"/>
              <a:buNone/>
            </a:pPr>
            <a:r>
              <a:rPr lang="es-ES" sz="1100" dirty="0">
                <a:solidFill>
                  <a:srgbClr val="000000"/>
                </a:solidFill>
                <a:latin typeface="Arial" panose="020B0604020202020204" pitchFamily="34" charset="0"/>
                <a:ea typeface="Verdana" charset="0"/>
                <a:cs typeface="Arial" panose="020B0604020202020204" pitchFamily="34" charset="0"/>
              </a:rPr>
              <a:t>*No se permite hacer ningún tipo de reparaciones a vehículos en los estacionamientos o patios internos. (por ejemplo: cambios de aceite, reparaciones al motor, cambio de componentes de motor o transmisión)</a:t>
            </a:r>
          </a:p>
          <a:p>
            <a:pPr marL="0" indent="0" algn="l">
              <a:lnSpc>
                <a:spcPct val="110000"/>
              </a:lnSpc>
              <a:spcBef>
                <a:spcPts val="600"/>
              </a:spcBef>
              <a:buFont typeface="Arial" pitchFamily="34" charset="0"/>
              <a:buNone/>
            </a:pPr>
            <a:r>
              <a:rPr lang="es-ES" sz="1100" dirty="0">
                <a:solidFill>
                  <a:srgbClr val="000000"/>
                </a:solidFill>
                <a:latin typeface="Arial" panose="020B0604020202020204" pitchFamily="34" charset="0"/>
                <a:ea typeface="Verdana" charset="0"/>
                <a:cs typeface="Arial" panose="020B0604020202020204" pitchFamily="34" charset="0"/>
              </a:rPr>
              <a:t>*En caso de tener algún desperfecto en un vehículo se solicita retirar el mismo mediante servicio de grúa. </a:t>
            </a:r>
            <a:endParaRPr lang="en-US" sz="1100" dirty="0">
              <a:solidFill>
                <a:srgbClr val="000000"/>
              </a:solidFill>
              <a:latin typeface="Arial" panose="020B0604020202020204" pitchFamily="34" charset="0"/>
              <a:ea typeface="Verdana" charset="0"/>
              <a:cs typeface="Arial" panose="020B0604020202020204" pitchFamily="34" charset="0"/>
            </a:endParaRPr>
          </a:p>
        </p:txBody>
      </p:sp>
      <p:pic>
        <p:nvPicPr>
          <p:cNvPr id="2054" name="Picture 6" descr="Toy Cars | Categories | Official LEGO® Shop AU">
            <a:extLst>
              <a:ext uri="{FF2B5EF4-FFF2-40B4-BE49-F238E27FC236}">
                <a16:creationId xmlns:a16="http://schemas.microsoft.com/office/drawing/2014/main" id="{26A32CC7-944D-9F20-9FD2-47873507C82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0912"/>
          <a:stretch/>
        </p:blipFill>
        <p:spPr bwMode="auto">
          <a:xfrm>
            <a:off x="6688461" y="1526233"/>
            <a:ext cx="2280445" cy="979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32106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FB4D4-B9F3-B46F-7A61-EAE26197804E}"/>
              </a:ext>
            </a:extLst>
          </p:cNvPr>
          <p:cNvSpPr>
            <a:spLocks noGrp="1"/>
          </p:cNvSpPr>
          <p:nvPr>
            <p:ph type="title"/>
          </p:nvPr>
        </p:nvSpPr>
        <p:spPr>
          <a:xfrm>
            <a:off x="443711" y="149054"/>
            <a:ext cx="7885262" cy="713190"/>
          </a:xfrm>
        </p:spPr>
        <p:txBody>
          <a:bodyPr/>
          <a:lstStyle/>
          <a:p>
            <a:pPr algn="ctr"/>
            <a:r>
              <a:rPr lang="en-US" sz="3600"/>
              <a:t>Areas </a:t>
            </a:r>
            <a:r>
              <a:rPr lang="en-US" sz="3600" err="1"/>
              <a:t>generales</a:t>
            </a:r>
            <a:r>
              <a:rPr lang="en-US" sz="3600"/>
              <a:t> LOM</a:t>
            </a:r>
          </a:p>
        </p:txBody>
      </p:sp>
      <p:sp>
        <p:nvSpPr>
          <p:cNvPr id="4" name="Footer Placeholder 3">
            <a:extLst>
              <a:ext uri="{FF2B5EF4-FFF2-40B4-BE49-F238E27FC236}">
                <a16:creationId xmlns:a16="http://schemas.microsoft.com/office/drawing/2014/main" id="{CF7FA6C5-E53D-FAE6-217A-3F2DCA0F4773}"/>
              </a:ext>
            </a:extLst>
          </p:cNvPr>
          <p:cNvSpPr>
            <a:spLocks noGrp="1"/>
          </p:cNvSpPr>
          <p:nvPr>
            <p:ph type="ftr" sz="quarter" idx="5"/>
          </p:nvPr>
        </p:nvSpPr>
        <p:spPr/>
        <p:txBody>
          <a:bodyPr/>
          <a:lstStyle/>
          <a:p>
            <a:pPr marL="12700">
              <a:lnSpc>
                <a:spcPct val="100000"/>
              </a:lnSpc>
              <a:spcBef>
                <a:spcPts val="100"/>
              </a:spcBef>
            </a:pPr>
            <a:r>
              <a:rPr lang="en-US" spc="-5"/>
              <a:t>©2017 The </a:t>
            </a:r>
            <a:r>
              <a:rPr lang="en-US" spc="-10"/>
              <a:t>LEGO</a:t>
            </a:r>
            <a:r>
              <a:rPr lang="en-US" spc="-30"/>
              <a:t> </a:t>
            </a:r>
            <a:r>
              <a:rPr lang="en-US" spc="-5"/>
              <a:t>Group</a:t>
            </a:r>
          </a:p>
        </p:txBody>
      </p:sp>
      <p:sp>
        <p:nvSpPr>
          <p:cNvPr id="5" name="Slide Number Placeholder 4">
            <a:extLst>
              <a:ext uri="{FF2B5EF4-FFF2-40B4-BE49-F238E27FC236}">
                <a16:creationId xmlns:a16="http://schemas.microsoft.com/office/drawing/2014/main" id="{D268C0C1-C3D3-560B-E0F6-2FFE6C0A8194}"/>
              </a:ext>
            </a:extLst>
          </p:cNvPr>
          <p:cNvSpPr>
            <a:spLocks noGrp="1"/>
          </p:cNvSpPr>
          <p:nvPr>
            <p:ph type="sldNum" sz="quarter" idx="7"/>
          </p:nvPr>
        </p:nvSpPr>
        <p:spPr/>
        <p:txBody>
          <a:bodyPr/>
          <a:lstStyle/>
          <a:p>
            <a:pPr marL="12700">
              <a:lnSpc>
                <a:spcPct val="100000"/>
              </a:lnSpc>
              <a:spcBef>
                <a:spcPts val="100"/>
              </a:spcBef>
            </a:pPr>
            <a:r>
              <a:rPr lang="en-US" spc="-10"/>
              <a:t>Page</a:t>
            </a:r>
            <a:r>
              <a:rPr lang="en-US" spc="-70"/>
              <a:t> </a:t>
            </a:r>
            <a:fld id="{81D60167-4931-47E6-BA6A-407CBD079E47}" type="slidenum">
              <a:rPr spc="-5" dirty="0"/>
              <a:t>18</a:t>
            </a:fld>
            <a:endParaRPr spc="-5"/>
          </a:p>
        </p:txBody>
      </p:sp>
      <p:pic>
        <p:nvPicPr>
          <p:cNvPr id="6" name="Picture 5" descr="A collage of lego figures&#10;&#10;Description automatically generated">
            <a:extLst>
              <a:ext uri="{FF2B5EF4-FFF2-40B4-BE49-F238E27FC236}">
                <a16:creationId xmlns:a16="http://schemas.microsoft.com/office/drawing/2014/main" id="{35CF4E70-7484-BC6C-C23A-C7091B2291A2}"/>
              </a:ext>
            </a:extLst>
          </p:cNvPr>
          <p:cNvPicPr>
            <a:picLocks noChangeAspect="1"/>
          </p:cNvPicPr>
          <p:nvPr/>
        </p:nvPicPr>
        <p:blipFill>
          <a:blip r:embed="rId2"/>
          <a:stretch>
            <a:fillRect/>
          </a:stretch>
        </p:blipFill>
        <p:spPr>
          <a:xfrm>
            <a:off x="643690" y="1024893"/>
            <a:ext cx="7450555" cy="3770490"/>
          </a:xfrm>
          <a:prstGeom prst="rect">
            <a:avLst/>
          </a:prstGeom>
        </p:spPr>
      </p:pic>
    </p:spTree>
    <p:extLst>
      <p:ext uri="{BB962C8B-B14F-4D97-AF65-F5344CB8AC3E}">
        <p14:creationId xmlns:p14="http://schemas.microsoft.com/office/powerpoint/2010/main" val="647618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3D51FC3A-170A-6C46-AB1D-2F7D2D738944}"/>
              </a:ext>
            </a:extLst>
          </p:cNvPr>
          <p:cNvSpPr>
            <a:spLocks noGrp="1"/>
          </p:cNvSpPr>
          <p:nvPr>
            <p:ph type="body" sz="quarter" idx="11"/>
          </p:nvPr>
        </p:nvSpPr>
        <p:spPr/>
        <p:txBody>
          <a:bodyPr/>
          <a:lstStyle/>
          <a:p>
            <a:r>
              <a:rPr lang="en-GB"/>
              <a:t>Propósito</a:t>
            </a:r>
          </a:p>
        </p:txBody>
      </p:sp>
      <p:sp>
        <p:nvSpPr>
          <p:cNvPr id="14" name="Text Placeholder 13">
            <a:extLst>
              <a:ext uri="{FF2B5EF4-FFF2-40B4-BE49-F238E27FC236}">
                <a16:creationId xmlns:a16="http://schemas.microsoft.com/office/drawing/2014/main" id="{7A64C231-5B56-5541-B8AE-23A00F8CF27A}"/>
              </a:ext>
            </a:extLst>
          </p:cNvPr>
          <p:cNvSpPr>
            <a:spLocks noGrp="1"/>
          </p:cNvSpPr>
          <p:nvPr>
            <p:ph type="body" sz="quarter" idx="12"/>
          </p:nvPr>
        </p:nvSpPr>
        <p:spPr>
          <a:xfrm>
            <a:off x="759632" y="2265206"/>
            <a:ext cx="4029670" cy="1918267"/>
          </a:xfrm>
        </p:spPr>
        <p:txBody>
          <a:bodyPr lIns="91440" tIns="45720" rIns="91440" bIns="45720" anchor="t"/>
          <a:lstStyle/>
          <a:p>
            <a:r>
              <a:rPr lang="es-MX" sz="1800" spc="-5">
                <a:latin typeface="Arial"/>
                <a:ea typeface="ＭＳ Ｐゴシック"/>
                <a:cs typeface="Arial"/>
              </a:rPr>
              <a:t>Que nuestros socios de negocio </a:t>
            </a:r>
            <a:r>
              <a:rPr lang="es-MX" spc="-5">
                <a:solidFill>
                  <a:srgbClr val="FFC000"/>
                </a:solidFill>
                <a:latin typeface="Arial"/>
                <a:ea typeface="ＭＳ Ｐゴシック"/>
                <a:cs typeface="Arial"/>
              </a:rPr>
              <a:t>conozcan y cumplan </a:t>
            </a:r>
            <a:r>
              <a:rPr lang="es-MX" spc="-5">
                <a:latin typeface="Arial"/>
                <a:ea typeface="ＭＳ Ｐゴシック"/>
                <a:cs typeface="Arial"/>
              </a:rPr>
              <a:t>los</a:t>
            </a:r>
            <a:r>
              <a:rPr lang="es-MX" sz="1800" spc="-5">
                <a:latin typeface="Arial"/>
                <a:ea typeface="ＭＳ Ｐゴシック"/>
                <a:cs typeface="Arial"/>
              </a:rPr>
              <a:t> lineamientos, comportamientos y </a:t>
            </a:r>
            <a:r>
              <a:rPr lang="es-MX" spc="-5">
                <a:latin typeface="Arial"/>
                <a:ea typeface="ＭＳ Ｐゴシック"/>
                <a:cs typeface="Arial"/>
              </a:rPr>
              <a:t>metodologías </a:t>
            </a:r>
            <a:r>
              <a:rPr lang="es-MX" sz="1800" spc="-5">
                <a:latin typeface="Arial"/>
                <a:ea typeface="ＭＳ Ｐゴシック"/>
                <a:cs typeface="Arial"/>
              </a:rPr>
              <a:t>en materia de seguridad dentro de </a:t>
            </a:r>
            <a:r>
              <a:rPr lang="es-MX" spc="-5">
                <a:latin typeface="Arial"/>
                <a:ea typeface="ＭＳ Ｐゴシック"/>
                <a:cs typeface="Arial"/>
              </a:rPr>
              <a:t>LEGO </a:t>
            </a:r>
            <a:r>
              <a:rPr lang="es-MX" spc="-5">
                <a:solidFill>
                  <a:srgbClr val="FFC000"/>
                </a:solidFill>
                <a:latin typeface="Arial"/>
                <a:ea typeface="ＭＳ Ｐゴシック"/>
                <a:cs typeface="Arial"/>
              </a:rPr>
              <a:t>para así mantener un lugar seguro de trabajo.</a:t>
            </a:r>
            <a:endParaRPr lang="en-US"/>
          </a:p>
          <a:p>
            <a:endParaRPr lang="en-GB"/>
          </a:p>
        </p:txBody>
      </p:sp>
      <p:sp>
        <p:nvSpPr>
          <p:cNvPr id="15" name="Footer Placeholder 14">
            <a:extLst>
              <a:ext uri="{FF2B5EF4-FFF2-40B4-BE49-F238E27FC236}">
                <a16:creationId xmlns:a16="http://schemas.microsoft.com/office/drawing/2014/main" id="{72BDF9C2-BD4A-A146-8676-10F6A1467D08}"/>
              </a:ext>
            </a:extLst>
          </p:cNvPr>
          <p:cNvSpPr>
            <a:spLocks noGrp="1"/>
          </p:cNvSpPr>
          <p:nvPr>
            <p:ph type="ftr" sz="quarter" idx="3"/>
          </p:nvPr>
        </p:nvSpPr>
        <p:spPr/>
        <p:txBody>
          <a:bodyPr/>
          <a:lstStyle/>
          <a:p>
            <a:pPr>
              <a:defRPr/>
            </a:pPr>
            <a:r>
              <a:rPr lang="en-US"/>
              <a:t>Confidential Information  |  ©2020 The LEGO Group  | All Rights Reserved</a:t>
            </a:r>
          </a:p>
        </p:txBody>
      </p:sp>
    </p:spTree>
    <p:extLst>
      <p:ext uri="{BB962C8B-B14F-4D97-AF65-F5344CB8AC3E}">
        <p14:creationId xmlns:p14="http://schemas.microsoft.com/office/powerpoint/2010/main" val="31672239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675431-24AD-520A-20BC-9D4DB1C97DC1}"/>
              </a:ext>
            </a:extLst>
          </p:cNvPr>
          <p:cNvPicPr>
            <a:picLocks noChangeAspect="1"/>
          </p:cNvPicPr>
          <p:nvPr/>
        </p:nvPicPr>
        <p:blipFill rotWithShape="1">
          <a:blip r:embed="rId2"/>
          <a:srcRect b="34639"/>
          <a:stretch/>
        </p:blipFill>
        <p:spPr>
          <a:xfrm>
            <a:off x="148855" y="638311"/>
            <a:ext cx="4489178" cy="3289518"/>
          </a:xfrm>
          <a:prstGeom prst="rect">
            <a:avLst/>
          </a:prstGeom>
        </p:spPr>
      </p:pic>
      <p:pic>
        <p:nvPicPr>
          <p:cNvPr id="1028" name="Picture 15" descr="image004.jpg">
            <a:extLst>
              <a:ext uri="{FF2B5EF4-FFF2-40B4-BE49-F238E27FC236}">
                <a16:creationId xmlns:a16="http://schemas.microsoft.com/office/drawing/2014/main" id="{CFA2ED5F-60E6-0D5D-9CA8-A253EA5B77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630" t="15810" r="11601" b="20582"/>
          <a:stretch/>
        </p:blipFill>
        <p:spPr bwMode="auto">
          <a:xfrm>
            <a:off x="4636298" y="551495"/>
            <a:ext cx="4394373" cy="34690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E44726B5-286F-B966-E1B8-9A3A71542CEF}"/>
              </a:ext>
            </a:extLst>
          </p:cNvPr>
          <p:cNvPicPr>
            <a:picLocks noChangeAspect="1"/>
          </p:cNvPicPr>
          <p:nvPr/>
        </p:nvPicPr>
        <p:blipFill>
          <a:blip r:embed="rId4"/>
          <a:stretch>
            <a:fillRect/>
          </a:stretch>
        </p:blipFill>
        <p:spPr>
          <a:xfrm>
            <a:off x="238838" y="4042703"/>
            <a:ext cx="8686800" cy="961784"/>
          </a:xfrm>
          <a:prstGeom prst="rect">
            <a:avLst/>
          </a:prstGeom>
        </p:spPr>
      </p:pic>
      <p:sp>
        <p:nvSpPr>
          <p:cNvPr id="7" name="TextBox 6">
            <a:extLst>
              <a:ext uri="{FF2B5EF4-FFF2-40B4-BE49-F238E27FC236}">
                <a16:creationId xmlns:a16="http://schemas.microsoft.com/office/drawing/2014/main" id="{CFDA45FB-0D92-A91B-8B79-A016D81ECC11}"/>
              </a:ext>
            </a:extLst>
          </p:cNvPr>
          <p:cNvSpPr txBox="1"/>
          <p:nvPr/>
        </p:nvSpPr>
        <p:spPr>
          <a:xfrm>
            <a:off x="1208890" y="79094"/>
            <a:ext cx="5604163" cy="379657"/>
          </a:xfrm>
          <a:prstGeom prst="rect">
            <a:avLst/>
          </a:prstGeom>
          <a:noFill/>
        </p:spPr>
        <p:txBody>
          <a:bodyPr wrap="square" lIns="90000" tIns="46800" rIns="90000" bIns="46800" rtlCol="0">
            <a:spAutoFit/>
          </a:bodyPr>
          <a:lstStyle/>
          <a:p>
            <a:pPr algn="ctr">
              <a:lnSpc>
                <a:spcPct val="110000"/>
              </a:lnSpc>
              <a:spcBef>
                <a:spcPts val="600"/>
              </a:spcBef>
            </a:pPr>
            <a:r>
              <a:rPr lang="en-US" b="0" i="0">
                <a:solidFill>
                  <a:srgbClr val="000000"/>
                </a:solidFill>
                <a:effectLst/>
                <a:latin typeface="+mj-lt"/>
              </a:rPr>
              <a:t>Área de </a:t>
            </a:r>
            <a:r>
              <a:rPr lang="en-US" b="0" i="0" err="1">
                <a:solidFill>
                  <a:srgbClr val="000000"/>
                </a:solidFill>
                <a:effectLst/>
                <a:latin typeface="+mj-lt"/>
              </a:rPr>
              <a:t>fumar</a:t>
            </a:r>
            <a:r>
              <a:rPr lang="en-US" b="0" i="0">
                <a:solidFill>
                  <a:srgbClr val="000000"/>
                </a:solidFill>
                <a:effectLst/>
                <a:latin typeface="+mj-lt"/>
              </a:rPr>
              <a:t> </a:t>
            </a:r>
            <a:r>
              <a:rPr lang="en-US" b="1">
                <a:latin typeface="+mj-lt"/>
              </a:rPr>
              <a:t>temporal</a:t>
            </a:r>
          </a:p>
        </p:txBody>
      </p:sp>
    </p:spTree>
    <p:extLst>
      <p:ext uri="{BB962C8B-B14F-4D97-AF65-F5344CB8AC3E}">
        <p14:creationId xmlns:p14="http://schemas.microsoft.com/office/powerpoint/2010/main" val="21363957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C84BE5D-D2EC-4C47-A347-634B7B2DF693}"/>
              </a:ext>
            </a:extLst>
          </p:cNvPr>
          <p:cNvSpPr>
            <a:spLocks noGrp="1"/>
          </p:cNvSpPr>
          <p:nvPr>
            <p:ph sz="quarter" idx="21"/>
          </p:nvPr>
        </p:nvSpPr>
        <p:spPr>
          <a:xfrm>
            <a:off x="689163" y="673301"/>
            <a:ext cx="4053558" cy="1461524"/>
          </a:xfrm>
        </p:spPr>
        <p:txBody>
          <a:bodyPr vert="horz" wrap="square" lIns="0" tIns="0" rIns="0" bIns="0" numCol="1" rtlCol="0" anchor="t">
            <a:noAutofit/>
          </a:bodyPr>
          <a:lstStyle/>
          <a:p>
            <a:pPr marL="179070" indent="-179070">
              <a:buClr>
                <a:schemeClr val="bg1"/>
              </a:buClr>
            </a:pPr>
            <a:r>
              <a:rPr lang="es-MX" sz="1000">
                <a:solidFill>
                  <a:schemeClr val="tx1"/>
                </a:solidFill>
                <a:cs typeface="Arial"/>
              </a:rPr>
              <a:t>La altura de las rampas de nuestros almacenes es de 1.25 metros, teniendo flexibilidad a que el remolque (chasis/contenedor/caja seca) tenga una altura máxima de hasta 1.35 metros sin ningún riesgo de incidente. Cualquier otra altura diferente a la mencionada, podría ser un riesgo.</a:t>
            </a:r>
            <a:endParaRPr lang="en-US">
              <a:solidFill>
                <a:schemeClr val="tx1"/>
              </a:solidFill>
            </a:endParaRPr>
          </a:p>
          <a:p>
            <a:pPr marL="179070" indent="-179070">
              <a:buClr>
                <a:schemeClr val="bg1"/>
              </a:buClr>
            </a:pPr>
            <a:r>
              <a:rPr lang="es-MX" sz="1000" b="1">
                <a:solidFill>
                  <a:schemeClr val="tx1"/>
                </a:solidFill>
                <a:cs typeface="Arial"/>
              </a:rPr>
              <a:t>Los chasis no deberán de tener gancho para remolque.</a:t>
            </a:r>
          </a:p>
          <a:p>
            <a:pPr marL="179070" indent="-179070">
              <a:buClr>
                <a:schemeClr val="bg1"/>
              </a:buClr>
            </a:pPr>
            <a:endParaRPr lang="es-MX" sz="1000">
              <a:solidFill>
                <a:schemeClr val="tx1"/>
              </a:solidFill>
            </a:endParaRPr>
          </a:p>
          <a:p>
            <a:pPr marL="0" indent="0">
              <a:buClr>
                <a:schemeClr val="bg1"/>
              </a:buClr>
              <a:buNone/>
            </a:pPr>
            <a:endParaRPr lang="es-MX" sz="1000">
              <a:solidFill>
                <a:schemeClr val="tx1"/>
              </a:solidFill>
            </a:endParaRPr>
          </a:p>
          <a:p>
            <a:pPr marL="179070" indent="-179070" algn="r">
              <a:buClr>
                <a:schemeClr val="bg1"/>
              </a:buClr>
            </a:pPr>
            <a:r>
              <a:rPr lang="es-MX" sz="1000">
                <a:solidFill>
                  <a:schemeClr val="tx1"/>
                </a:solidFill>
                <a:cs typeface="Arial"/>
              </a:rPr>
              <a:t>Ejemplo fotográfico de contenedor con el máximo de altura permitida (1.35 metros)</a:t>
            </a:r>
          </a:p>
        </p:txBody>
      </p:sp>
      <p:sp>
        <p:nvSpPr>
          <p:cNvPr id="2" name="Title 1">
            <a:extLst>
              <a:ext uri="{FF2B5EF4-FFF2-40B4-BE49-F238E27FC236}">
                <a16:creationId xmlns:a16="http://schemas.microsoft.com/office/drawing/2014/main" id="{7F55F31B-1BD4-1847-AC5C-7AE081CB27F1}"/>
              </a:ext>
            </a:extLst>
          </p:cNvPr>
          <p:cNvSpPr>
            <a:spLocks noGrp="1"/>
          </p:cNvSpPr>
          <p:nvPr>
            <p:ph type="title"/>
          </p:nvPr>
        </p:nvSpPr>
        <p:spPr>
          <a:xfrm>
            <a:off x="629369" y="147513"/>
            <a:ext cx="7885262" cy="450000"/>
          </a:xfrm>
        </p:spPr>
        <p:txBody>
          <a:bodyPr/>
          <a:lstStyle/>
          <a:p>
            <a:pPr>
              <a:buClr>
                <a:schemeClr val="bg1"/>
              </a:buClr>
            </a:pPr>
            <a:r>
              <a:rPr lang="pt-BR">
                <a:solidFill>
                  <a:schemeClr val="tx1"/>
                </a:solidFill>
              </a:rPr>
              <a:t>Medida estândar de rampas para carga/descarga</a:t>
            </a:r>
            <a:endParaRPr lang="en-GB">
              <a:solidFill>
                <a:schemeClr val="tx1"/>
              </a:solidFill>
            </a:endParaRPr>
          </a:p>
        </p:txBody>
      </p:sp>
      <p:sp>
        <p:nvSpPr>
          <p:cNvPr id="3" name="Slide Number Placeholder 2">
            <a:extLst>
              <a:ext uri="{FF2B5EF4-FFF2-40B4-BE49-F238E27FC236}">
                <a16:creationId xmlns:a16="http://schemas.microsoft.com/office/drawing/2014/main" id="{68A81C1D-B0C5-E547-B057-15E2E3EBB5E7}"/>
              </a:ext>
            </a:extLst>
          </p:cNvPr>
          <p:cNvSpPr>
            <a:spLocks noGrp="1"/>
          </p:cNvSpPr>
          <p:nvPr>
            <p:ph type="sldNum"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chemeClr val="tx1">
                    <a:lumMod val="50000"/>
                    <a:lumOff val="50000"/>
                  </a:schemeClr>
                </a:solidFill>
                <a:effectLst/>
                <a:uLnTx/>
                <a:uFillTx/>
                <a:latin typeface="Cera Pro" pitchFamily="2" charset="0"/>
                <a:cs typeface="Arial" charset="0"/>
              </a:rPr>
              <a:t>Page </a:t>
            </a:r>
            <a:fld id="{59C479F0-10A2-9F40-AAC5-129E45E74B8F}" type="slidenum">
              <a:rPr kumimoji="0" lang="en-GB" sz="600" b="0" i="0" u="none" strike="noStrike" kern="1200" cap="none" spc="0" normalizeH="0" baseline="0" noProof="0" smtClean="0">
                <a:ln>
                  <a:noFill/>
                </a:ln>
                <a:solidFill>
                  <a:schemeClr val="tx1">
                    <a:lumMod val="50000"/>
                    <a:lumOff val="50000"/>
                  </a:schemeClr>
                </a:solidFill>
                <a:effectLst/>
                <a:uLnTx/>
                <a:uFillTx/>
                <a:latin typeface="Cera Pro" pitchFamily="2" charset="0"/>
                <a:cs typeface="Arial" charset="0"/>
              </a:rPr>
              <a:pPr marL="0" marR="0" lvl="0" indent="0" algn="l" defTabSz="457200" rtl="0" eaLnBrk="1" fontAlgn="auto" latinLnBrk="0" hangingPunct="1">
                <a:lnSpc>
                  <a:spcPct val="100000"/>
                </a:lnSpc>
                <a:spcBef>
                  <a:spcPts val="0"/>
                </a:spcBef>
                <a:spcAft>
                  <a:spcPts val="0"/>
                </a:spcAft>
                <a:buClrTx/>
                <a:buSzTx/>
                <a:buFontTx/>
                <a:buNone/>
                <a:tabLst/>
                <a:defRPr/>
              </a:pPr>
              <a:t>20</a:t>
            </a:fld>
            <a:endParaRPr kumimoji="0" lang="en-GB" sz="600" b="0" i="0" u="none" strike="noStrike" kern="1200" cap="none" spc="0" normalizeH="0" baseline="0" noProof="0">
              <a:ln>
                <a:noFill/>
              </a:ln>
              <a:solidFill>
                <a:schemeClr val="tx1">
                  <a:lumMod val="50000"/>
                  <a:lumOff val="50000"/>
                </a:schemeClr>
              </a:solidFill>
              <a:effectLst/>
              <a:uLnTx/>
              <a:uFillTx/>
              <a:latin typeface="Cera Pro" pitchFamily="2" charset="0"/>
              <a:cs typeface="Arial" charset="0"/>
            </a:endParaRPr>
          </a:p>
        </p:txBody>
      </p:sp>
      <p:sp>
        <p:nvSpPr>
          <p:cNvPr id="8" name="Footer Placeholder 7">
            <a:extLst>
              <a:ext uri="{FF2B5EF4-FFF2-40B4-BE49-F238E27FC236}">
                <a16:creationId xmlns:a16="http://schemas.microsoft.com/office/drawing/2014/main" id="{72797C63-D3BB-B949-A0C3-F3A9996D9403}"/>
              </a:ext>
            </a:extLst>
          </p:cNvPr>
          <p:cNvSpPr>
            <a:spLocks noGrp="1"/>
          </p:cNvSpPr>
          <p:nvPr>
            <p:ph type="ftr" sz="quarter" idx="2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r>
              <a:rPr kumimoji="0" lang="en-US" sz="600" b="0" i="0" u="none" strike="noStrike" kern="1200" cap="none" spc="0" normalizeH="0" baseline="0" noProof="0">
                <a:ln>
                  <a:noFill/>
                </a:ln>
                <a:solidFill>
                  <a:schemeClr val="tx1">
                    <a:lumMod val="50000"/>
                    <a:lumOff val="50000"/>
                  </a:schemeClr>
                </a:solidFill>
                <a:effectLst/>
                <a:uLnTx/>
                <a:uFillTx/>
                <a:latin typeface="Cera Pro" pitchFamily="2" charset="0"/>
                <a:ea typeface="ＭＳ Ｐゴシック" charset="0"/>
              </a:rPr>
              <a:t>©2020 The LEGO Group.</a:t>
            </a:r>
            <a:endParaRPr kumimoji="0" lang="en-GB" sz="600" b="0" i="0" u="none" strike="noStrike" kern="1200" cap="none" spc="0" normalizeH="0" baseline="0" noProof="0">
              <a:ln>
                <a:noFill/>
              </a:ln>
              <a:solidFill>
                <a:schemeClr val="tx1">
                  <a:lumMod val="50000"/>
                  <a:lumOff val="50000"/>
                </a:schemeClr>
              </a:solidFill>
              <a:effectLst/>
              <a:uLnTx/>
              <a:uFillTx/>
              <a:latin typeface="Cera Pro" pitchFamily="2" charset="0"/>
              <a:ea typeface="ＭＳ Ｐゴシック" charset="0"/>
            </a:endParaRPr>
          </a:p>
        </p:txBody>
      </p:sp>
      <p:pic>
        <p:nvPicPr>
          <p:cNvPr id="17" name="Graphic 16">
            <a:extLst>
              <a:ext uri="{FF2B5EF4-FFF2-40B4-BE49-F238E27FC236}">
                <a16:creationId xmlns:a16="http://schemas.microsoft.com/office/drawing/2014/main" id="{50D1B309-F45E-CA4A-BD68-0E87471CF004}"/>
              </a:ext>
            </a:extLst>
          </p:cNvPr>
          <p:cNvPicPr>
            <a:picLocks noChangeAspect="1"/>
          </p:cNvPicPr>
          <p:nvPr/>
        </p:nvPicPr>
        <p:blipFill>
          <a:blip r:embed="rId2">
            <a:duotone>
              <a:prstClr val="black"/>
              <a:schemeClr val="accent1">
                <a:tint val="45000"/>
                <a:satMod val="400000"/>
              </a:schemeClr>
            </a:duotone>
            <a:extLst>
              <a:ext uri="{96DAC541-7B7A-43D3-8B79-37D633B846F1}">
                <asvg:svgBlip xmlns:asvg="http://schemas.microsoft.com/office/drawing/2016/SVG/main" r:embed="rId3"/>
              </a:ext>
            </a:extLst>
          </a:blip>
          <a:stretch>
            <a:fillRect/>
          </a:stretch>
        </p:blipFill>
        <p:spPr>
          <a:xfrm>
            <a:off x="134069" y="3748491"/>
            <a:ext cx="495300" cy="800100"/>
          </a:xfrm>
          <a:prstGeom prst="rect">
            <a:avLst/>
          </a:prstGeom>
        </p:spPr>
      </p:pic>
      <p:pic>
        <p:nvPicPr>
          <p:cNvPr id="19" name="Graphic 18">
            <a:extLst>
              <a:ext uri="{FF2B5EF4-FFF2-40B4-BE49-F238E27FC236}">
                <a16:creationId xmlns:a16="http://schemas.microsoft.com/office/drawing/2014/main" id="{B1ECFBB7-AB64-394F-BF59-87DE87CCEA06}"/>
              </a:ext>
            </a:extLst>
          </p:cNvPr>
          <p:cNvPicPr>
            <a:picLocks noChangeAspect="1"/>
          </p:cNvPicPr>
          <p:nvPr/>
        </p:nvPicPr>
        <p:blipFill>
          <a:blip r:embed="rId4">
            <a:duotone>
              <a:prstClr val="black"/>
              <a:schemeClr val="accent2">
                <a:tint val="45000"/>
                <a:satMod val="400000"/>
              </a:schemeClr>
            </a:duotone>
            <a:extLst>
              <a:ext uri="{96DAC541-7B7A-43D3-8B79-37D633B846F1}">
                <asvg:svgBlip xmlns:asvg="http://schemas.microsoft.com/office/drawing/2016/SVG/main" r:embed="rId5"/>
              </a:ext>
            </a:extLst>
          </a:blip>
          <a:stretch>
            <a:fillRect/>
          </a:stretch>
        </p:blipFill>
        <p:spPr>
          <a:xfrm>
            <a:off x="53151" y="2211179"/>
            <a:ext cx="752907" cy="605015"/>
          </a:xfrm>
          <a:prstGeom prst="rect">
            <a:avLst/>
          </a:prstGeom>
        </p:spPr>
      </p:pic>
      <p:pic>
        <p:nvPicPr>
          <p:cNvPr id="21" name="Graphic 20">
            <a:extLst>
              <a:ext uri="{FF2B5EF4-FFF2-40B4-BE49-F238E27FC236}">
                <a16:creationId xmlns:a16="http://schemas.microsoft.com/office/drawing/2014/main" id="{89B4ECF2-AFEE-5746-8842-6F719DA1FCA2}"/>
              </a:ext>
            </a:extLst>
          </p:cNvPr>
          <p:cNvPicPr>
            <a:picLocks noChangeAspect="1"/>
          </p:cNvPicPr>
          <p:nvPr/>
        </p:nvPicPr>
        <p:blipFill>
          <a:blip r:embed="rId6">
            <a:duotone>
              <a:prstClr val="black"/>
              <a:schemeClr val="accent5">
                <a:tint val="45000"/>
                <a:satMod val="400000"/>
              </a:schemeClr>
            </a:duotone>
            <a:extLst>
              <a:ext uri="{96DAC541-7B7A-43D3-8B79-37D633B846F1}">
                <asvg:svgBlip xmlns:asvg="http://schemas.microsoft.com/office/drawing/2016/SVG/main" r:embed="rId7"/>
              </a:ext>
            </a:extLst>
          </a:blip>
          <a:stretch>
            <a:fillRect/>
          </a:stretch>
        </p:blipFill>
        <p:spPr>
          <a:xfrm>
            <a:off x="53151" y="2948391"/>
            <a:ext cx="471950" cy="536042"/>
          </a:xfrm>
          <a:prstGeom prst="rect">
            <a:avLst/>
          </a:prstGeom>
        </p:spPr>
      </p:pic>
      <p:pic>
        <p:nvPicPr>
          <p:cNvPr id="6" name="Imagen 5">
            <a:extLst>
              <a:ext uri="{FF2B5EF4-FFF2-40B4-BE49-F238E27FC236}">
                <a16:creationId xmlns:a16="http://schemas.microsoft.com/office/drawing/2014/main" id="{8F574406-075E-4808-8B68-551CD69026DC}"/>
              </a:ext>
            </a:extLst>
          </p:cNvPr>
          <p:cNvPicPr>
            <a:picLocks noChangeAspect="1"/>
          </p:cNvPicPr>
          <p:nvPr/>
        </p:nvPicPr>
        <p:blipFill rotWithShape="1">
          <a:blip r:embed="rId8"/>
          <a:srcRect l="2979"/>
          <a:stretch/>
        </p:blipFill>
        <p:spPr>
          <a:xfrm>
            <a:off x="2715942" y="3433399"/>
            <a:ext cx="2087141" cy="1608501"/>
          </a:xfrm>
          <a:prstGeom prst="rect">
            <a:avLst/>
          </a:prstGeom>
        </p:spPr>
      </p:pic>
      <p:pic>
        <p:nvPicPr>
          <p:cNvPr id="9" name="Imagen 8">
            <a:extLst>
              <a:ext uri="{FF2B5EF4-FFF2-40B4-BE49-F238E27FC236}">
                <a16:creationId xmlns:a16="http://schemas.microsoft.com/office/drawing/2014/main" id="{2D5CD6F7-D1E4-4F31-A7A8-FC6A580A715E}"/>
              </a:ext>
            </a:extLst>
          </p:cNvPr>
          <p:cNvPicPr>
            <a:picLocks noChangeAspect="1"/>
          </p:cNvPicPr>
          <p:nvPr/>
        </p:nvPicPr>
        <p:blipFill rotWithShape="1">
          <a:blip r:embed="rId9"/>
          <a:srcRect b="2743"/>
          <a:stretch/>
        </p:blipFill>
        <p:spPr>
          <a:xfrm>
            <a:off x="4948697" y="3433398"/>
            <a:ext cx="2087141" cy="1608501"/>
          </a:xfrm>
          <a:prstGeom prst="rect">
            <a:avLst/>
          </a:prstGeom>
        </p:spPr>
      </p:pic>
      <p:pic>
        <p:nvPicPr>
          <p:cNvPr id="11" name="Imagen 10">
            <a:extLst>
              <a:ext uri="{FF2B5EF4-FFF2-40B4-BE49-F238E27FC236}">
                <a16:creationId xmlns:a16="http://schemas.microsoft.com/office/drawing/2014/main" id="{60059AB2-F2EA-40A7-8396-E438569718AB}"/>
              </a:ext>
            </a:extLst>
          </p:cNvPr>
          <p:cNvPicPr>
            <a:picLocks noChangeAspect="1"/>
          </p:cNvPicPr>
          <p:nvPr/>
        </p:nvPicPr>
        <p:blipFill>
          <a:blip r:embed="rId10"/>
          <a:stretch>
            <a:fillRect/>
          </a:stretch>
        </p:blipFill>
        <p:spPr>
          <a:xfrm>
            <a:off x="7097917" y="3433398"/>
            <a:ext cx="1774620" cy="1608502"/>
          </a:xfrm>
          <a:prstGeom prst="rect">
            <a:avLst/>
          </a:prstGeom>
        </p:spPr>
      </p:pic>
      <p:pic>
        <p:nvPicPr>
          <p:cNvPr id="7" name="Imagen 6">
            <a:extLst>
              <a:ext uri="{FF2B5EF4-FFF2-40B4-BE49-F238E27FC236}">
                <a16:creationId xmlns:a16="http://schemas.microsoft.com/office/drawing/2014/main" id="{A06182CE-CF32-4D1B-8B76-650A056C6183}"/>
              </a:ext>
            </a:extLst>
          </p:cNvPr>
          <p:cNvPicPr>
            <a:picLocks noChangeAspect="1"/>
          </p:cNvPicPr>
          <p:nvPr/>
        </p:nvPicPr>
        <p:blipFill>
          <a:blip r:embed="rId11"/>
          <a:stretch>
            <a:fillRect/>
          </a:stretch>
        </p:blipFill>
        <p:spPr>
          <a:xfrm>
            <a:off x="5756115" y="673301"/>
            <a:ext cx="2724690" cy="2663559"/>
          </a:xfrm>
          <a:prstGeom prst="rect">
            <a:avLst/>
          </a:prstGeom>
        </p:spPr>
      </p:pic>
      <p:pic>
        <p:nvPicPr>
          <p:cNvPr id="1026" name="Picture 1">
            <a:extLst>
              <a:ext uri="{FF2B5EF4-FFF2-40B4-BE49-F238E27FC236}">
                <a16:creationId xmlns:a16="http://schemas.microsoft.com/office/drawing/2014/main" id="{96BF204D-6AAA-5EDB-04A0-B3231ECBC859}"/>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8972" t="23534" r="16209"/>
          <a:stretch/>
        </p:blipFill>
        <p:spPr bwMode="auto">
          <a:xfrm>
            <a:off x="670715" y="3433398"/>
            <a:ext cx="1983148" cy="1608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694AD5E3-3C5A-52F2-8C0B-1A7686F25B67}"/>
              </a:ext>
            </a:extLst>
          </p:cNvPr>
          <p:cNvSpPr/>
          <p:nvPr/>
        </p:nvSpPr>
        <p:spPr>
          <a:xfrm>
            <a:off x="1423622" y="3748491"/>
            <a:ext cx="684540" cy="642440"/>
          </a:xfrm>
          <a:prstGeom prst="rect">
            <a:avLst/>
          </a:prstGeom>
          <a:noFill/>
          <a:ln w="28575">
            <a:solidFill>
              <a:srgbClr val="FF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Tree>
    <p:extLst>
      <p:ext uri="{BB962C8B-B14F-4D97-AF65-F5344CB8AC3E}">
        <p14:creationId xmlns:p14="http://schemas.microsoft.com/office/powerpoint/2010/main" val="19965119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F5C3E-8803-6242-A9E1-063F2673D423}"/>
              </a:ext>
            </a:extLst>
          </p:cNvPr>
          <p:cNvSpPr>
            <a:spLocks noGrp="1"/>
          </p:cNvSpPr>
          <p:nvPr>
            <p:ph type="title"/>
          </p:nvPr>
        </p:nvSpPr>
        <p:spPr/>
        <p:txBody>
          <a:bodyPr/>
          <a:lstStyle/>
          <a:p>
            <a:r>
              <a:rPr lang="en-GB" sz="6600">
                <a:latin typeface="Cera Pro Black"/>
                <a:cs typeface="Arial"/>
              </a:rPr>
              <a:t>Layouts</a:t>
            </a:r>
            <a:endParaRPr lang="en-GB" sz="6600"/>
          </a:p>
        </p:txBody>
      </p:sp>
      <p:sp>
        <p:nvSpPr>
          <p:cNvPr id="4" name="Footer Placeholder 3">
            <a:extLst>
              <a:ext uri="{FF2B5EF4-FFF2-40B4-BE49-F238E27FC236}">
                <a16:creationId xmlns:a16="http://schemas.microsoft.com/office/drawing/2014/main" id="{41C24B35-4144-8545-881A-30803027A53C}"/>
              </a:ext>
            </a:extLst>
          </p:cNvPr>
          <p:cNvSpPr>
            <a:spLocks noGrp="1"/>
          </p:cNvSpPr>
          <p:nvPr>
            <p:ph type="ftr" sz="quarter" idx="13"/>
          </p:nvPr>
        </p:nvSpPr>
        <p:spPr/>
        <p:txBody>
          <a:bodyPr/>
          <a:lstStyle/>
          <a:p>
            <a:r>
              <a:rPr lang="en-US">
                <a:latin typeface="Cera Pro" pitchFamily="2" charset="0"/>
              </a:rPr>
              <a:t>©2020 The LEGO Group.</a:t>
            </a:r>
            <a:endParaRPr lang="en-GB">
              <a:latin typeface="Cera Pro" pitchFamily="2" charset="0"/>
            </a:endParaRPr>
          </a:p>
        </p:txBody>
      </p:sp>
      <p:pic>
        <p:nvPicPr>
          <p:cNvPr id="6" name="Graphic 5">
            <a:extLst>
              <a:ext uri="{FF2B5EF4-FFF2-40B4-BE49-F238E27FC236}">
                <a16:creationId xmlns:a16="http://schemas.microsoft.com/office/drawing/2014/main" id="{952B2579-0833-204F-90CD-5095FD00F8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09038" y="2120900"/>
            <a:ext cx="711200" cy="901700"/>
          </a:xfrm>
          <a:prstGeom prst="rect">
            <a:avLst/>
          </a:prstGeom>
        </p:spPr>
      </p:pic>
      <p:pic>
        <p:nvPicPr>
          <p:cNvPr id="8" name="Graphic 7">
            <a:extLst>
              <a:ext uri="{FF2B5EF4-FFF2-40B4-BE49-F238E27FC236}">
                <a16:creationId xmlns:a16="http://schemas.microsoft.com/office/drawing/2014/main" id="{BC5B8192-81FE-A249-9F03-D44FF7E49BB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77446" y="2523132"/>
            <a:ext cx="1066800" cy="762000"/>
          </a:xfrm>
          <a:prstGeom prst="rect">
            <a:avLst/>
          </a:prstGeom>
        </p:spPr>
      </p:pic>
      <p:pic>
        <p:nvPicPr>
          <p:cNvPr id="10" name="Graphic 9">
            <a:extLst>
              <a:ext uri="{FF2B5EF4-FFF2-40B4-BE49-F238E27FC236}">
                <a16:creationId xmlns:a16="http://schemas.microsoft.com/office/drawing/2014/main" id="{77662704-6531-A747-809B-73CB62B1621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87580" y="1151532"/>
            <a:ext cx="1028700" cy="1168400"/>
          </a:xfrm>
          <a:prstGeom prst="rect">
            <a:avLst/>
          </a:prstGeom>
        </p:spPr>
      </p:pic>
    </p:spTree>
    <p:extLst>
      <p:ext uri="{BB962C8B-B14F-4D97-AF65-F5344CB8AC3E}">
        <p14:creationId xmlns:p14="http://schemas.microsoft.com/office/powerpoint/2010/main" val="19127782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DACC01B-87F1-4616-B0F2-76506A513DA1}"/>
              </a:ext>
            </a:extLst>
          </p:cNvPr>
          <p:cNvGrpSpPr/>
          <p:nvPr/>
        </p:nvGrpSpPr>
        <p:grpSpPr>
          <a:xfrm>
            <a:off x="349192" y="1222568"/>
            <a:ext cx="8566012" cy="3773053"/>
            <a:chOff x="737256" y="943922"/>
            <a:chExt cx="6519889" cy="3625728"/>
          </a:xfrm>
        </p:grpSpPr>
        <p:grpSp>
          <p:nvGrpSpPr>
            <p:cNvPr id="23" name="Group 22">
              <a:extLst>
                <a:ext uri="{FF2B5EF4-FFF2-40B4-BE49-F238E27FC236}">
                  <a16:creationId xmlns:a16="http://schemas.microsoft.com/office/drawing/2014/main" id="{6E134E0E-F572-4A7E-B4F9-14D5E72FFAEF}"/>
                </a:ext>
              </a:extLst>
            </p:cNvPr>
            <p:cNvGrpSpPr/>
            <p:nvPr/>
          </p:nvGrpSpPr>
          <p:grpSpPr>
            <a:xfrm>
              <a:off x="737256" y="943922"/>
              <a:ext cx="6519889" cy="3625728"/>
              <a:chOff x="737256" y="943922"/>
              <a:chExt cx="6519889" cy="3625728"/>
            </a:xfrm>
          </p:grpSpPr>
          <p:sp>
            <p:nvSpPr>
              <p:cNvPr id="9" name="object 4">
                <a:extLst>
                  <a:ext uri="{FF2B5EF4-FFF2-40B4-BE49-F238E27FC236}">
                    <a16:creationId xmlns:a16="http://schemas.microsoft.com/office/drawing/2014/main" id="{E547EB93-5D36-4BF7-B973-3D08249E5A09}"/>
                  </a:ext>
                </a:extLst>
              </p:cNvPr>
              <p:cNvSpPr/>
              <p:nvPr/>
            </p:nvSpPr>
            <p:spPr>
              <a:xfrm>
                <a:off x="737256" y="943922"/>
                <a:ext cx="6519889" cy="3625728"/>
              </a:xfrm>
              <a:prstGeom prst="rect">
                <a:avLst/>
              </a:prstGeom>
              <a:blipFill>
                <a:blip r:embed="rId2" cstate="print"/>
                <a:stretch>
                  <a:fillRect/>
                </a:stretch>
              </a:blipFill>
            </p:spPr>
            <p:txBody>
              <a:bodyPr wrap="square" lIns="0" tIns="0" rIns="0" bIns="0" rtlCol="0"/>
              <a:lstStyle/>
              <a:p>
                <a:endParaRPr/>
              </a:p>
            </p:txBody>
          </p:sp>
          <p:grpSp>
            <p:nvGrpSpPr>
              <p:cNvPr id="8" name="Group 7">
                <a:extLst>
                  <a:ext uri="{FF2B5EF4-FFF2-40B4-BE49-F238E27FC236}">
                    <a16:creationId xmlns:a16="http://schemas.microsoft.com/office/drawing/2014/main" id="{1960C826-659F-4CCC-8B7A-C49DCC259160}"/>
                  </a:ext>
                </a:extLst>
              </p:cNvPr>
              <p:cNvGrpSpPr/>
              <p:nvPr/>
            </p:nvGrpSpPr>
            <p:grpSpPr>
              <a:xfrm>
                <a:off x="2734007" y="3159126"/>
                <a:ext cx="1666748" cy="1312570"/>
                <a:chOff x="3232150" y="3435858"/>
                <a:chExt cx="1666748" cy="1312570"/>
              </a:xfrm>
            </p:grpSpPr>
            <p:sp>
              <p:nvSpPr>
                <p:cNvPr id="12" name="object 8">
                  <a:extLst>
                    <a:ext uri="{FF2B5EF4-FFF2-40B4-BE49-F238E27FC236}">
                      <a16:creationId xmlns:a16="http://schemas.microsoft.com/office/drawing/2014/main" id="{0BEB8040-B41E-409E-88DB-0246BA8597E3}"/>
                    </a:ext>
                  </a:extLst>
                </p:cNvPr>
                <p:cNvSpPr/>
                <p:nvPr/>
              </p:nvSpPr>
              <p:spPr>
                <a:xfrm>
                  <a:off x="4464558" y="3435858"/>
                  <a:ext cx="434340" cy="370840"/>
                </a:xfrm>
                <a:custGeom>
                  <a:avLst/>
                  <a:gdLst/>
                  <a:ahLst/>
                  <a:cxnLst/>
                  <a:rect l="l" t="t" r="r" b="b"/>
                  <a:pathLst>
                    <a:path w="434339" h="370839">
                      <a:moveTo>
                        <a:pt x="0" y="370332"/>
                      </a:moveTo>
                      <a:lnTo>
                        <a:pt x="434339" y="370332"/>
                      </a:lnTo>
                      <a:lnTo>
                        <a:pt x="434339" y="0"/>
                      </a:lnTo>
                      <a:lnTo>
                        <a:pt x="0" y="0"/>
                      </a:lnTo>
                      <a:lnTo>
                        <a:pt x="0" y="370332"/>
                      </a:lnTo>
                      <a:close/>
                    </a:path>
                  </a:pathLst>
                </a:custGeom>
                <a:ln w="28575">
                  <a:solidFill>
                    <a:srgbClr val="000000"/>
                  </a:solidFill>
                </a:ln>
              </p:spPr>
              <p:txBody>
                <a:bodyPr wrap="square" lIns="0" tIns="0" rIns="0" bIns="0" rtlCol="0"/>
                <a:lstStyle/>
                <a:p>
                  <a:endParaRPr/>
                </a:p>
              </p:txBody>
            </p:sp>
            <p:sp>
              <p:nvSpPr>
                <p:cNvPr id="14" name="object 19">
                  <a:extLst>
                    <a:ext uri="{FF2B5EF4-FFF2-40B4-BE49-F238E27FC236}">
                      <a16:creationId xmlns:a16="http://schemas.microsoft.com/office/drawing/2014/main" id="{7CB8B648-D95D-4F70-A830-3A270984B4E4}"/>
                    </a:ext>
                  </a:extLst>
                </p:cNvPr>
                <p:cNvSpPr txBox="1"/>
                <p:nvPr/>
              </p:nvSpPr>
              <p:spPr>
                <a:xfrm>
                  <a:off x="3232150" y="4401718"/>
                  <a:ext cx="1101090" cy="346710"/>
                </a:xfrm>
                <a:prstGeom prst="rect">
                  <a:avLst/>
                </a:prstGeom>
              </p:spPr>
              <p:txBody>
                <a:bodyPr vert="horz" wrap="square" lIns="0" tIns="13335" rIns="0" bIns="0" rtlCol="0">
                  <a:spAutoFit/>
                </a:bodyPr>
                <a:lstStyle/>
                <a:p>
                  <a:pPr marL="169545" marR="5080" indent="-157480">
                    <a:lnSpc>
                      <a:spcPct val="100000"/>
                    </a:lnSpc>
                    <a:spcBef>
                      <a:spcPts val="105"/>
                    </a:spcBef>
                  </a:pPr>
                  <a:r>
                    <a:rPr sz="1050" b="1" spc="-5" err="1">
                      <a:latin typeface="Verdana"/>
                      <a:cs typeface="Verdana"/>
                    </a:rPr>
                    <a:t>Ac</a:t>
                  </a:r>
                  <a:r>
                    <a:rPr sz="1050" b="1" err="1">
                      <a:latin typeface="Verdana"/>
                      <a:cs typeface="Verdana"/>
                    </a:rPr>
                    <a:t>c</a:t>
                  </a:r>
                  <a:r>
                    <a:rPr sz="1050" b="1" spc="-10" err="1">
                      <a:latin typeface="Verdana"/>
                      <a:cs typeface="Verdana"/>
                    </a:rPr>
                    <a:t>e</a:t>
                  </a:r>
                  <a:r>
                    <a:rPr sz="1050" b="1" spc="-5" err="1">
                      <a:latin typeface="Verdana"/>
                      <a:cs typeface="Verdana"/>
                    </a:rPr>
                    <a:t>s</a:t>
                  </a:r>
                  <a:r>
                    <a:rPr sz="1050" b="1" spc="-10" err="1">
                      <a:latin typeface="Verdana"/>
                      <a:cs typeface="Verdana"/>
                    </a:rPr>
                    <a:t>o</a:t>
                  </a:r>
                  <a:r>
                    <a:rPr sz="1050" b="1">
                      <a:latin typeface="Verdana"/>
                      <a:cs typeface="Verdana"/>
                    </a:rPr>
                    <a:t>/Sali</a:t>
                  </a:r>
                  <a:r>
                    <a:rPr sz="1050" b="1" spc="0">
                      <a:latin typeface="Verdana"/>
                      <a:cs typeface="Verdana"/>
                    </a:rPr>
                    <a:t>d</a:t>
                  </a:r>
                  <a:r>
                    <a:rPr sz="1050" b="1">
                      <a:latin typeface="Verdana"/>
                      <a:cs typeface="Verdana"/>
                    </a:rPr>
                    <a:t>a  </a:t>
                  </a:r>
                  <a:r>
                    <a:rPr sz="1050" b="1" err="1">
                      <a:latin typeface="Verdana"/>
                      <a:cs typeface="Verdana"/>
                    </a:rPr>
                    <a:t>Caseta</a:t>
                  </a:r>
                  <a:r>
                    <a:rPr sz="1050" b="1" spc="-110">
                      <a:latin typeface="Verdana"/>
                      <a:cs typeface="Verdana"/>
                    </a:rPr>
                    <a:t> </a:t>
                  </a:r>
                  <a:r>
                    <a:rPr sz="1050" b="1">
                      <a:latin typeface="Verdana"/>
                      <a:cs typeface="Verdana"/>
                    </a:rPr>
                    <a:t>#4</a:t>
                  </a:r>
                  <a:endParaRPr sz="1050">
                    <a:latin typeface="Verdana"/>
                    <a:cs typeface="Verdana"/>
                  </a:endParaRPr>
                </a:p>
              </p:txBody>
            </p:sp>
            <p:sp>
              <p:nvSpPr>
                <p:cNvPr id="15" name="object 25">
                  <a:extLst>
                    <a:ext uri="{FF2B5EF4-FFF2-40B4-BE49-F238E27FC236}">
                      <a16:creationId xmlns:a16="http://schemas.microsoft.com/office/drawing/2014/main" id="{64670185-858C-4446-A730-07344A77028B}"/>
                    </a:ext>
                  </a:extLst>
                </p:cNvPr>
                <p:cNvSpPr/>
                <p:nvPr/>
              </p:nvSpPr>
              <p:spPr>
                <a:xfrm>
                  <a:off x="3812921" y="3859529"/>
                  <a:ext cx="759460" cy="539115"/>
                </a:xfrm>
                <a:custGeom>
                  <a:avLst/>
                  <a:gdLst/>
                  <a:ahLst/>
                  <a:cxnLst/>
                  <a:rect l="l" t="t" r="r" b="b"/>
                  <a:pathLst>
                    <a:path w="759460" h="539114">
                      <a:moveTo>
                        <a:pt x="691465" y="36044"/>
                      </a:moveTo>
                      <a:lnTo>
                        <a:pt x="0" y="522935"/>
                      </a:lnTo>
                      <a:lnTo>
                        <a:pt x="10921" y="538505"/>
                      </a:lnTo>
                      <a:lnTo>
                        <a:pt x="702472" y="51654"/>
                      </a:lnTo>
                      <a:lnTo>
                        <a:pt x="691465" y="36044"/>
                      </a:lnTo>
                      <a:close/>
                    </a:path>
                    <a:path w="759460" h="539114">
                      <a:moveTo>
                        <a:pt x="743768" y="28765"/>
                      </a:moveTo>
                      <a:lnTo>
                        <a:pt x="701801" y="28765"/>
                      </a:lnTo>
                      <a:lnTo>
                        <a:pt x="712851" y="44348"/>
                      </a:lnTo>
                      <a:lnTo>
                        <a:pt x="702472" y="51654"/>
                      </a:lnTo>
                      <a:lnTo>
                        <a:pt x="718946" y="75018"/>
                      </a:lnTo>
                      <a:lnTo>
                        <a:pt x="743768" y="28765"/>
                      </a:lnTo>
                      <a:close/>
                    </a:path>
                    <a:path w="759460" h="539114">
                      <a:moveTo>
                        <a:pt x="701801" y="28765"/>
                      </a:moveTo>
                      <a:lnTo>
                        <a:pt x="691465" y="36044"/>
                      </a:lnTo>
                      <a:lnTo>
                        <a:pt x="702472" y="51654"/>
                      </a:lnTo>
                      <a:lnTo>
                        <a:pt x="712851" y="44348"/>
                      </a:lnTo>
                      <a:lnTo>
                        <a:pt x="701801" y="28765"/>
                      </a:lnTo>
                      <a:close/>
                    </a:path>
                    <a:path w="759460" h="539114">
                      <a:moveTo>
                        <a:pt x="759205" y="0"/>
                      </a:moveTo>
                      <a:lnTo>
                        <a:pt x="675004" y="12700"/>
                      </a:lnTo>
                      <a:lnTo>
                        <a:pt x="691465" y="36044"/>
                      </a:lnTo>
                      <a:lnTo>
                        <a:pt x="701801" y="28765"/>
                      </a:lnTo>
                      <a:lnTo>
                        <a:pt x="743768" y="28765"/>
                      </a:lnTo>
                      <a:lnTo>
                        <a:pt x="759205" y="0"/>
                      </a:lnTo>
                      <a:close/>
                    </a:path>
                  </a:pathLst>
                </a:custGeom>
                <a:solidFill>
                  <a:srgbClr val="000000"/>
                </a:solidFill>
              </p:spPr>
              <p:txBody>
                <a:bodyPr wrap="square" lIns="0" tIns="0" rIns="0" bIns="0" rtlCol="0"/>
                <a:lstStyle/>
                <a:p>
                  <a:endParaRPr/>
                </a:p>
              </p:txBody>
            </p:sp>
          </p:grpSp>
          <p:grpSp>
            <p:nvGrpSpPr>
              <p:cNvPr id="16" name="Group 15">
                <a:extLst>
                  <a:ext uri="{FF2B5EF4-FFF2-40B4-BE49-F238E27FC236}">
                    <a16:creationId xmlns:a16="http://schemas.microsoft.com/office/drawing/2014/main" id="{B6D5EB7D-8C6C-4500-A9FD-68C9D7EAC08D}"/>
                  </a:ext>
                </a:extLst>
              </p:cNvPr>
              <p:cNvGrpSpPr/>
              <p:nvPr/>
            </p:nvGrpSpPr>
            <p:grpSpPr>
              <a:xfrm>
                <a:off x="1217182" y="2636144"/>
                <a:ext cx="5498465" cy="679069"/>
                <a:chOff x="1727707" y="2836417"/>
                <a:chExt cx="5498465" cy="679069"/>
              </a:xfrm>
            </p:grpSpPr>
            <p:sp>
              <p:nvSpPr>
                <p:cNvPr id="17" name="object 9">
                  <a:extLst>
                    <a:ext uri="{FF2B5EF4-FFF2-40B4-BE49-F238E27FC236}">
                      <a16:creationId xmlns:a16="http://schemas.microsoft.com/office/drawing/2014/main" id="{04858B11-BDE8-40FA-B40A-81CB44D49BDC}"/>
                    </a:ext>
                  </a:extLst>
                </p:cNvPr>
                <p:cNvSpPr/>
                <p:nvPr/>
              </p:nvSpPr>
              <p:spPr>
                <a:xfrm>
                  <a:off x="1800605" y="2836417"/>
                  <a:ext cx="2848610" cy="327025"/>
                </a:xfrm>
                <a:custGeom>
                  <a:avLst/>
                  <a:gdLst/>
                  <a:ahLst/>
                  <a:cxnLst/>
                  <a:rect l="l" t="t" r="r" b="b"/>
                  <a:pathLst>
                    <a:path w="2848610" h="327025">
                      <a:moveTo>
                        <a:pt x="2845308" y="0"/>
                      </a:moveTo>
                      <a:lnTo>
                        <a:pt x="2759964" y="8381"/>
                      </a:lnTo>
                      <a:lnTo>
                        <a:pt x="2762758" y="36830"/>
                      </a:lnTo>
                      <a:lnTo>
                        <a:pt x="2848102" y="28448"/>
                      </a:lnTo>
                      <a:lnTo>
                        <a:pt x="2845308" y="0"/>
                      </a:lnTo>
                      <a:close/>
                    </a:path>
                    <a:path w="2848610" h="327025">
                      <a:moveTo>
                        <a:pt x="2731516" y="11049"/>
                      </a:moveTo>
                      <a:lnTo>
                        <a:pt x="2646172" y="19431"/>
                      </a:lnTo>
                      <a:lnTo>
                        <a:pt x="2648966" y="47879"/>
                      </a:lnTo>
                      <a:lnTo>
                        <a:pt x="2734310" y="39496"/>
                      </a:lnTo>
                      <a:lnTo>
                        <a:pt x="2731516" y="11049"/>
                      </a:lnTo>
                      <a:close/>
                    </a:path>
                    <a:path w="2848610" h="327025">
                      <a:moveTo>
                        <a:pt x="2617723" y="22225"/>
                      </a:moveTo>
                      <a:lnTo>
                        <a:pt x="2532380" y="30606"/>
                      </a:lnTo>
                      <a:lnTo>
                        <a:pt x="2535173" y="59055"/>
                      </a:lnTo>
                      <a:lnTo>
                        <a:pt x="2620518" y="50673"/>
                      </a:lnTo>
                      <a:lnTo>
                        <a:pt x="2617723" y="22225"/>
                      </a:lnTo>
                      <a:close/>
                    </a:path>
                    <a:path w="2848610" h="327025">
                      <a:moveTo>
                        <a:pt x="2503932" y="33274"/>
                      </a:moveTo>
                      <a:lnTo>
                        <a:pt x="2418715" y="41656"/>
                      </a:lnTo>
                      <a:lnTo>
                        <a:pt x="2421509" y="70104"/>
                      </a:lnTo>
                      <a:lnTo>
                        <a:pt x="2506726" y="61721"/>
                      </a:lnTo>
                      <a:lnTo>
                        <a:pt x="2503932" y="33274"/>
                      </a:lnTo>
                      <a:close/>
                    </a:path>
                    <a:path w="2848610" h="327025">
                      <a:moveTo>
                        <a:pt x="2390267" y="44450"/>
                      </a:moveTo>
                      <a:lnTo>
                        <a:pt x="2304922" y="52831"/>
                      </a:lnTo>
                      <a:lnTo>
                        <a:pt x="2307717" y="81152"/>
                      </a:lnTo>
                      <a:lnTo>
                        <a:pt x="2393060" y="72898"/>
                      </a:lnTo>
                      <a:lnTo>
                        <a:pt x="2390267" y="44450"/>
                      </a:lnTo>
                      <a:close/>
                    </a:path>
                    <a:path w="2848610" h="327025">
                      <a:moveTo>
                        <a:pt x="2276474" y="55499"/>
                      </a:moveTo>
                      <a:lnTo>
                        <a:pt x="2191131" y="63881"/>
                      </a:lnTo>
                      <a:lnTo>
                        <a:pt x="2193924" y="92329"/>
                      </a:lnTo>
                      <a:lnTo>
                        <a:pt x="2279269" y="83946"/>
                      </a:lnTo>
                      <a:lnTo>
                        <a:pt x="2276474" y="55499"/>
                      </a:lnTo>
                      <a:close/>
                    </a:path>
                    <a:path w="2848610" h="327025">
                      <a:moveTo>
                        <a:pt x="2162683" y="66675"/>
                      </a:moveTo>
                      <a:lnTo>
                        <a:pt x="2077339" y="75056"/>
                      </a:lnTo>
                      <a:lnTo>
                        <a:pt x="2080133" y="103377"/>
                      </a:lnTo>
                      <a:lnTo>
                        <a:pt x="2165477" y="95123"/>
                      </a:lnTo>
                      <a:lnTo>
                        <a:pt x="2162683" y="66675"/>
                      </a:lnTo>
                      <a:close/>
                    </a:path>
                    <a:path w="2848610" h="327025">
                      <a:moveTo>
                        <a:pt x="2048891" y="77724"/>
                      </a:moveTo>
                      <a:lnTo>
                        <a:pt x="1963673" y="86106"/>
                      </a:lnTo>
                      <a:lnTo>
                        <a:pt x="1966468" y="114554"/>
                      </a:lnTo>
                      <a:lnTo>
                        <a:pt x="2051684" y="106171"/>
                      </a:lnTo>
                      <a:lnTo>
                        <a:pt x="2048891" y="77724"/>
                      </a:lnTo>
                      <a:close/>
                    </a:path>
                    <a:path w="2848610" h="327025">
                      <a:moveTo>
                        <a:pt x="1935226" y="88900"/>
                      </a:moveTo>
                      <a:lnTo>
                        <a:pt x="1849882" y="97155"/>
                      </a:lnTo>
                      <a:lnTo>
                        <a:pt x="1852676" y="125602"/>
                      </a:lnTo>
                      <a:lnTo>
                        <a:pt x="1938020" y="117348"/>
                      </a:lnTo>
                      <a:lnTo>
                        <a:pt x="1935226" y="88900"/>
                      </a:lnTo>
                      <a:close/>
                    </a:path>
                    <a:path w="2848610" h="327025">
                      <a:moveTo>
                        <a:pt x="1821433" y="99949"/>
                      </a:moveTo>
                      <a:lnTo>
                        <a:pt x="1736090" y="108331"/>
                      </a:lnTo>
                      <a:lnTo>
                        <a:pt x="1738883" y="136779"/>
                      </a:lnTo>
                      <a:lnTo>
                        <a:pt x="1824228" y="128396"/>
                      </a:lnTo>
                      <a:lnTo>
                        <a:pt x="1821433" y="99949"/>
                      </a:lnTo>
                      <a:close/>
                    </a:path>
                    <a:path w="2848610" h="327025">
                      <a:moveTo>
                        <a:pt x="1707642" y="111125"/>
                      </a:moveTo>
                      <a:lnTo>
                        <a:pt x="1622297" y="119380"/>
                      </a:lnTo>
                      <a:lnTo>
                        <a:pt x="1625092" y="147827"/>
                      </a:lnTo>
                      <a:lnTo>
                        <a:pt x="1710435" y="139573"/>
                      </a:lnTo>
                      <a:lnTo>
                        <a:pt x="1707642" y="111125"/>
                      </a:lnTo>
                      <a:close/>
                    </a:path>
                    <a:path w="2848610" h="327025">
                      <a:moveTo>
                        <a:pt x="1593977" y="122174"/>
                      </a:moveTo>
                      <a:lnTo>
                        <a:pt x="1508633" y="130556"/>
                      </a:lnTo>
                      <a:lnTo>
                        <a:pt x="1511427" y="159004"/>
                      </a:lnTo>
                      <a:lnTo>
                        <a:pt x="1596644" y="150621"/>
                      </a:lnTo>
                      <a:lnTo>
                        <a:pt x="1593977" y="122174"/>
                      </a:lnTo>
                      <a:close/>
                    </a:path>
                    <a:path w="2848610" h="327025">
                      <a:moveTo>
                        <a:pt x="1480184" y="133350"/>
                      </a:moveTo>
                      <a:lnTo>
                        <a:pt x="1394841" y="141605"/>
                      </a:lnTo>
                      <a:lnTo>
                        <a:pt x="1397635" y="170052"/>
                      </a:lnTo>
                      <a:lnTo>
                        <a:pt x="1482979" y="161798"/>
                      </a:lnTo>
                      <a:lnTo>
                        <a:pt x="1480184" y="133350"/>
                      </a:lnTo>
                      <a:close/>
                    </a:path>
                    <a:path w="2848610" h="327025">
                      <a:moveTo>
                        <a:pt x="1366393" y="144399"/>
                      </a:moveTo>
                      <a:lnTo>
                        <a:pt x="1281049" y="152781"/>
                      </a:lnTo>
                      <a:lnTo>
                        <a:pt x="1283843" y="181229"/>
                      </a:lnTo>
                      <a:lnTo>
                        <a:pt x="1369187" y="172846"/>
                      </a:lnTo>
                      <a:lnTo>
                        <a:pt x="1366393" y="144399"/>
                      </a:lnTo>
                      <a:close/>
                    </a:path>
                    <a:path w="2848610" h="327025">
                      <a:moveTo>
                        <a:pt x="1252601" y="155575"/>
                      </a:moveTo>
                      <a:lnTo>
                        <a:pt x="1167383" y="163830"/>
                      </a:lnTo>
                      <a:lnTo>
                        <a:pt x="1170051" y="192277"/>
                      </a:lnTo>
                      <a:lnTo>
                        <a:pt x="1255395" y="184023"/>
                      </a:lnTo>
                      <a:lnTo>
                        <a:pt x="1252601" y="155575"/>
                      </a:lnTo>
                      <a:close/>
                    </a:path>
                    <a:path w="2848610" h="327025">
                      <a:moveTo>
                        <a:pt x="1138936" y="166624"/>
                      </a:moveTo>
                      <a:lnTo>
                        <a:pt x="1053592" y="175006"/>
                      </a:lnTo>
                      <a:lnTo>
                        <a:pt x="1056386" y="203454"/>
                      </a:lnTo>
                      <a:lnTo>
                        <a:pt x="1141602" y="195071"/>
                      </a:lnTo>
                      <a:lnTo>
                        <a:pt x="1138936" y="166624"/>
                      </a:lnTo>
                      <a:close/>
                    </a:path>
                    <a:path w="2848610" h="327025">
                      <a:moveTo>
                        <a:pt x="1025144" y="177800"/>
                      </a:moveTo>
                      <a:lnTo>
                        <a:pt x="939800" y="186055"/>
                      </a:lnTo>
                      <a:lnTo>
                        <a:pt x="942594" y="214502"/>
                      </a:lnTo>
                      <a:lnTo>
                        <a:pt x="1027938" y="206248"/>
                      </a:lnTo>
                      <a:lnTo>
                        <a:pt x="1025144" y="177800"/>
                      </a:lnTo>
                      <a:close/>
                    </a:path>
                    <a:path w="2848610" h="327025">
                      <a:moveTo>
                        <a:pt x="911351" y="188849"/>
                      </a:moveTo>
                      <a:lnTo>
                        <a:pt x="826007" y="197231"/>
                      </a:lnTo>
                      <a:lnTo>
                        <a:pt x="828801" y="225679"/>
                      </a:lnTo>
                      <a:lnTo>
                        <a:pt x="914145" y="217296"/>
                      </a:lnTo>
                      <a:lnTo>
                        <a:pt x="911351" y="188849"/>
                      </a:lnTo>
                      <a:close/>
                    </a:path>
                    <a:path w="2848610" h="327025">
                      <a:moveTo>
                        <a:pt x="797560" y="200025"/>
                      </a:moveTo>
                      <a:lnTo>
                        <a:pt x="712343" y="208280"/>
                      </a:lnTo>
                      <a:lnTo>
                        <a:pt x="715010" y="236727"/>
                      </a:lnTo>
                      <a:lnTo>
                        <a:pt x="800354" y="228473"/>
                      </a:lnTo>
                      <a:lnTo>
                        <a:pt x="797560" y="200025"/>
                      </a:lnTo>
                      <a:close/>
                    </a:path>
                    <a:path w="2848610" h="327025">
                      <a:moveTo>
                        <a:pt x="683894" y="211074"/>
                      </a:moveTo>
                      <a:lnTo>
                        <a:pt x="598551" y="219456"/>
                      </a:lnTo>
                      <a:lnTo>
                        <a:pt x="601344" y="247904"/>
                      </a:lnTo>
                      <a:lnTo>
                        <a:pt x="686688" y="239521"/>
                      </a:lnTo>
                      <a:lnTo>
                        <a:pt x="683894" y="211074"/>
                      </a:lnTo>
                      <a:close/>
                    </a:path>
                    <a:path w="2848610" h="327025">
                      <a:moveTo>
                        <a:pt x="570102" y="222250"/>
                      </a:moveTo>
                      <a:lnTo>
                        <a:pt x="484758" y="230505"/>
                      </a:lnTo>
                      <a:lnTo>
                        <a:pt x="487552" y="258952"/>
                      </a:lnTo>
                      <a:lnTo>
                        <a:pt x="572896" y="250698"/>
                      </a:lnTo>
                      <a:lnTo>
                        <a:pt x="570102" y="222250"/>
                      </a:lnTo>
                      <a:close/>
                    </a:path>
                    <a:path w="2848610" h="327025">
                      <a:moveTo>
                        <a:pt x="456311" y="233299"/>
                      </a:moveTo>
                      <a:lnTo>
                        <a:pt x="370967" y="241681"/>
                      </a:lnTo>
                      <a:lnTo>
                        <a:pt x="373761" y="270129"/>
                      </a:lnTo>
                      <a:lnTo>
                        <a:pt x="459105" y="261746"/>
                      </a:lnTo>
                      <a:lnTo>
                        <a:pt x="456311" y="233299"/>
                      </a:lnTo>
                      <a:close/>
                    </a:path>
                    <a:path w="2848610" h="327025">
                      <a:moveTo>
                        <a:pt x="342519" y="244475"/>
                      </a:moveTo>
                      <a:lnTo>
                        <a:pt x="257301" y="252730"/>
                      </a:lnTo>
                      <a:lnTo>
                        <a:pt x="259969" y="281177"/>
                      </a:lnTo>
                      <a:lnTo>
                        <a:pt x="345313" y="272923"/>
                      </a:lnTo>
                      <a:lnTo>
                        <a:pt x="342519" y="244475"/>
                      </a:lnTo>
                      <a:close/>
                    </a:path>
                    <a:path w="2848610" h="327025">
                      <a:moveTo>
                        <a:pt x="228854" y="255524"/>
                      </a:moveTo>
                      <a:lnTo>
                        <a:pt x="143510" y="263906"/>
                      </a:lnTo>
                      <a:lnTo>
                        <a:pt x="146304" y="292354"/>
                      </a:lnTo>
                      <a:lnTo>
                        <a:pt x="231648" y="283971"/>
                      </a:lnTo>
                      <a:lnTo>
                        <a:pt x="228854" y="255524"/>
                      </a:lnTo>
                      <a:close/>
                    </a:path>
                    <a:path w="2848610" h="327025">
                      <a:moveTo>
                        <a:pt x="81152" y="241300"/>
                      </a:moveTo>
                      <a:lnTo>
                        <a:pt x="0" y="292226"/>
                      </a:lnTo>
                      <a:lnTo>
                        <a:pt x="89535" y="326517"/>
                      </a:lnTo>
                      <a:lnTo>
                        <a:pt x="86874" y="299465"/>
                      </a:lnTo>
                      <a:lnTo>
                        <a:pt x="72517" y="299465"/>
                      </a:lnTo>
                      <a:lnTo>
                        <a:pt x="69723" y="271018"/>
                      </a:lnTo>
                      <a:lnTo>
                        <a:pt x="83942" y="269663"/>
                      </a:lnTo>
                      <a:lnTo>
                        <a:pt x="81152" y="241300"/>
                      </a:lnTo>
                      <a:close/>
                    </a:path>
                    <a:path w="2848610" h="327025">
                      <a:moveTo>
                        <a:pt x="83942" y="269663"/>
                      </a:moveTo>
                      <a:lnTo>
                        <a:pt x="69723" y="271018"/>
                      </a:lnTo>
                      <a:lnTo>
                        <a:pt x="72517" y="299465"/>
                      </a:lnTo>
                      <a:lnTo>
                        <a:pt x="86741" y="298111"/>
                      </a:lnTo>
                      <a:lnTo>
                        <a:pt x="83942" y="269663"/>
                      </a:lnTo>
                      <a:close/>
                    </a:path>
                    <a:path w="2848610" h="327025">
                      <a:moveTo>
                        <a:pt x="86741" y="298111"/>
                      </a:moveTo>
                      <a:lnTo>
                        <a:pt x="72517" y="299465"/>
                      </a:lnTo>
                      <a:lnTo>
                        <a:pt x="86874" y="299465"/>
                      </a:lnTo>
                      <a:lnTo>
                        <a:pt x="86741" y="298111"/>
                      </a:lnTo>
                      <a:close/>
                    </a:path>
                    <a:path w="2848610" h="327025">
                      <a:moveTo>
                        <a:pt x="115062" y="266700"/>
                      </a:moveTo>
                      <a:lnTo>
                        <a:pt x="83942" y="269663"/>
                      </a:lnTo>
                      <a:lnTo>
                        <a:pt x="86741" y="298111"/>
                      </a:lnTo>
                      <a:lnTo>
                        <a:pt x="117856" y="295148"/>
                      </a:lnTo>
                      <a:lnTo>
                        <a:pt x="115062" y="266700"/>
                      </a:lnTo>
                      <a:close/>
                    </a:path>
                  </a:pathLst>
                </a:custGeom>
                <a:solidFill>
                  <a:srgbClr val="FF0000"/>
                </a:solidFill>
              </p:spPr>
              <p:txBody>
                <a:bodyPr wrap="square" lIns="0" tIns="0" rIns="0" bIns="0" rtlCol="0"/>
                <a:lstStyle/>
                <a:p>
                  <a:endParaRPr/>
                </a:p>
              </p:txBody>
            </p:sp>
            <p:sp>
              <p:nvSpPr>
                <p:cNvPr id="18" name="object 10">
                  <a:extLst>
                    <a:ext uri="{FF2B5EF4-FFF2-40B4-BE49-F238E27FC236}">
                      <a16:creationId xmlns:a16="http://schemas.microsoft.com/office/drawing/2014/main" id="{6FD5E5E6-4EAD-4688-B385-69294673DF1A}"/>
                    </a:ext>
                  </a:extLst>
                </p:cNvPr>
                <p:cNvSpPr/>
                <p:nvPr/>
              </p:nvSpPr>
              <p:spPr>
                <a:xfrm>
                  <a:off x="4972050" y="2981451"/>
                  <a:ext cx="2250440" cy="534035"/>
                </a:xfrm>
                <a:custGeom>
                  <a:avLst/>
                  <a:gdLst/>
                  <a:ahLst/>
                  <a:cxnLst/>
                  <a:rect l="l" t="t" r="r" b="b"/>
                  <a:pathLst>
                    <a:path w="2250440" h="534035">
                      <a:moveTo>
                        <a:pt x="6096" y="0"/>
                      </a:moveTo>
                      <a:lnTo>
                        <a:pt x="0" y="27940"/>
                      </a:lnTo>
                      <a:lnTo>
                        <a:pt x="83692" y="46355"/>
                      </a:lnTo>
                      <a:lnTo>
                        <a:pt x="89788" y="18542"/>
                      </a:lnTo>
                      <a:lnTo>
                        <a:pt x="6096" y="0"/>
                      </a:lnTo>
                      <a:close/>
                    </a:path>
                    <a:path w="2250440" h="534035">
                      <a:moveTo>
                        <a:pt x="117728" y="24637"/>
                      </a:moveTo>
                      <a:lnTo>
                        <a:pt x="111633" y="52578"/>
                      </a:lnTo>
                      <a:lnTo>
                        <a:pt x="195325" y="71120"/>
                      </a:lnTo>
                      <a:lnTo>
                        <a:pt x="201422" y="43180"/>
                      </a:lnTo>
                      <a:lnTo>
                        <a:pt x="117728" y="24637"/>
                      </a:lnTo>
                      <a:close/>
                    </a:path>
                    <a:path w="2250440" h="534035">
                      <a:moveTo>
                        <a:pt x="229362" y="49403"/>
                      </a:moveTo>
                      <a:lnTo>
                        <a:pt x="223138" y="77216"/>
                      </a:lnTo>
                      <a:lnTo>
                        <a:pt x="306832" y="95758"/>
                      </a:lnTo>
                      <a:lnTo>
                        <a:pt x="313054" y="67818"/>
                      </a:lnTo>
                      <a:lnTo>
                        <a:pt x="229362" y="49403"/>
                      </a:lnTo>
                      <a:close/>
                    </a:path>
                    <a:path w="2250440" h="534035">
                      <a:moveTo>
                        <a:pt x="340995" y="74041"/>
                      </a:moveTo>
                      <a:lnTo>
                        <a:pt x="334772" y="101854"/>
                      </a:lnTo>
                      <a:lnTo>
                        <a:pt x="418464" y="120396"/>
                      </a:lnTo>
                      <a:lnTo>
                        <a:pt x="424688" y="92456"/>
                      </a:lnTo>
                      <a:lnTo>
                        <a:pt x="340995" y="74041"/>
                      </a:lnTo>
                      <a:close/>
                    </a:path>
                    <a:path w="2250440" h="534035">
                      <a:moveTo>
                        <a:pt x="452500" y="98679"/>
                      </a:moveTo>
                      <a:lnTo>
                        <a:pt x="446404" y="126618"/>
                      </a:lnTo>
                      <a:lnTo>
                        <a:pt x="530098" y="145034"/>
                      </a:lnTo>
                      <a:lnTo>
                        <a:pt x="536321" y="117221"/>
                      </a:lnTo>
                      <a:lnTo>
                        <a:pt x="452500" y="98679"/>
                      </a:lnTo>
                      <a:close/>
                    </a:path>
                    <a:path w="2250440" h="534035">
                      <a:moveTo>
                        <a:pt x="564134" y="123317"/>
                      </a:moveTo>
                      <a:lnTo>
                        <a:pt x="558038" y="151256"/>
                      </a:lnTo>
                      <a:lnTo>
                        <a:pt x="641730" y="169672"/>
                      </a:lnTo>
                      <a:lnTo>
                        <a:pt x="647826" y="141859"/>
                      </a:lnTo>
                      <a:lnTo>
                        <a:pt x="564134" y="123317"/>
                      </a:lnTo>
                      <a:close/>
                    </a:path>
                    <a:path w="2250440" h="534035">
                      <a:moveTo>
                        <a:pt x="675766" y="147955"/>
                      </a:moveTo>
                      <a:lnTo>
                        <a:pt x="669544" y="175895"/>
                      </a:lnTo>
                      <a:lnTo>
                        <a:pt x="753363" y="194437"/>
                      </a:lnTo>
                      <a:lnTo>
                        <a:pt x="759460" y="166497"/>
                      </a:lnTo>
                      <a:lnTo>
                        <a:pt x="675766" y="147955"/>
                      </a:lnTo>
                      <a:close/>
                    </a:path>
                    <a:path w="2250440" h="534035">
                      <a:moveTo>
                        <a:pt x="787400" y="172720"/>
                      </a:moveTo>
                      <a:lnTo>
                        <a:pt x="781176" y="200533"/>
                      </a:lnTo>
                      <a:lnTo>
                        <a:pt x="864870" y="219075"/>
                      </a:lnTo>
                      <a:lnTo>
                        <a:pt x="871092" y="191135"/>
                      </a:lnTo>
                      <a:lnTo>
                        <a:pt x="787400" y="172720"/>
                      </a:lnTo>
                      <a:close/>
                    </a:path>
                    <a:path w="2250440" h="534035">
                      <a:moveTo>
                        <a:pt x="899033" y="197358"/>
                      </a:moveTo>
                      <a:lnTo>
                        <a:pt x="892810" y="225171"/>
                      </a:lnTo>
                      <a:lnTo>
                        <a:pt x="976502" y="243712"/>
                      </a:lnTo>
                      <a:lnTo>
                        <a:pt x="982726" y="215773"/>
                      </a:lnTo>
                      <a:lnTo>
                        <a:pt x="899033" y="197358"/>
                      </a:lnTo>
                      <a:close/>
                    </a:path>
                    <a:path w="2250440" h="534035">
                      <a:moveTo>
                        <a:pt x="1010538" y="221996"/>
                      </a:moveTo>
                      <a:lnTo>
                        <a:pt x="1004442" y="249936"/>
                      </a:lnTo>
                      <a:lnTo>
                        <a:pt x="1088136" y="268350"/>
                      </a:lnTo>
                      <a:lnTo>
                        <a:pt x="1094359" y="240537"/>
                      </a:lnTo>
                      <a:lnTo>
                        <a:pt x="1010538" y="221996"/>
                      </a:lnTo>
                      <a:close/>
                    </a:path>
                    <a:path w="2250440" h="534035">
                      <a:moveTo>
                        <a:pt x="1122172" y="246634"/>
                      </a:moveTo>
                      <a:lnTo>
                        <a:pt x="1116076" y="274574"/>
                      </a:lnTo>
                      <a:lnTo>
                        <a:pt x="1199769" y="292989"/>
                      </a:lnTo>
                      <a:lnTo>
                        <a:pt x="1205864" y="265175"/>
                      </a:lnTo>
                      <a:lnTo>
                        <a:pt x="1122172" y="246634"/>
                      </a:lnTo>
                      <a:close/>
                    </a:path>
                    <a:path w="2250440" h="534035">
                      <a:moveTo>
                        <a:pt x="1233804" y="271272"/>
                      </a:moveTo>
                      <a:lnTo>
                        <a:pt x="1227582" y="299212"/>
                      </a:lnTo>
                      <a:lnTo>
                        <a:pt x="1311402" y="317754"/>
                      </a:lnTo>
                      <a:lnTo>
                        <a:pt x="1317498" y="289814"/>
                      </a:lnTo>
                      <a:lnTo>
                        <a:pt x="1233804" y="271272"/>
                      </a:lnTo>
                      <a:close/>
                    </a:path>
                    <a:path w="2250440" h="534035">
                      <a:moveTo>
                        <a:pt x="1345438" y="296037"/>
                      </a:moveTo>
                      <a:lnTo>
                        <a:pt x="1339214" y="323850"/>
                      </a:lnTo>
                      <a:lnTo>
                        <a:pt x="1422908" y="342392"/>
                      </a:lnTo>
                      <a:lnTo>
                        <a:pt x="1429130" y="314452"/>
                      </a:lnTo>
                      <a:lnTo>
                        <a:pt x="1345438" y="296037"/>
                      </a:lnTo>
                      <a:close/>
                    </a:path>
                    <a:path w="2250440" h="534035">
                      <a:moveTo>
                        <a:pt x="1457071" y="320675"/>
                      </a:moveTo>
                      <a:lnTo>
                        <a:pt x="1450848" y="348488"/>
                      </a:lnTo>
                      <a:lnTo>
                        <a:pt x="1534541" y="367030"/>
                      </a:lnTo>
                      <a:lnTo>
                        <a:pt x="1540764" y="339090"/>
                      </a:lnTo>
                      <a:lnTo>
                        <a:pt x="1457071" y="320675"/>
                      </a:lnTo>
                      <a:close/>
                    </a:path>
                    <a:path w="2250440" h="534035">
                      <a:moveTo>
                        <a:pt x="1568577" y="345313"/>
                      </a:moveTo>
                      <a:lnTo>
                        <a:pt x="1562480" y="373253"/>
                      </a:lnTo>
                      <a:lnTo>
                        <a:pt x="1646174" y="391668"/>
                      </a:lnTo>
                      <a:lnTo>
                        <a:pt x="1652397" y="363855"/>
                      </a:lnTo>
                      <a:lnTo>
                        <a:pt x="1568577" y="345313"/>
                      </a:lnTo>
                      <a:close/>
                    </a:path>
                    <a:path w="2250440" h="534035">
                      <a:moveTo>
                        <a:pt x="1680209" y="369950"/>
                      </a:moveTo>
                      <a:lnTo>
                        <a:pt x="1674114" y="397891"/>
                      </a:lnTo>
                      <a:lnTo>
                        <a:pt x="1757806" y="416306"/>
                      </a:lnTo>
                      <a:lnTo>
                        <a:pt x="1763902" y="388493"/>
                      </a:lnTo>
                      <a:lnTo>
                        <a:pt x="1680209" y="369950"/>
                      </a:lnTo>
                      <a:close/>
                    </a:path>
                    <a:path w="2250440" h="534035">
                      <a:moveTo>
                        <a:pt x="1791843" y="394589"/>
                      </a:moveTo>
                      <a:lnTo>
                        <a:pt x="1785620" y="422529"/>
                      </a:lnTo>
                      <a:lnTo>
                        <a:pt x="1869440" y="441071"/>
                      </a:lnTo>
                      <a:lnTo>
                        <a:pt x="1875535" y="413131"/>
                      </a:lnTo>
                      <a:lnTo>
                        <a:pt x="1791843" y="394589"/>
                      </a:lnTo>
                      <a:close/>
                    </a:path>
                    <a:path w="2250440" h="534035">
                      <a:moveTo>
                        <a:pt x="1903476" y="419354"/>
                      </a:moveTo>
                      <a:lnTo>
                        <a:pt x="1897252" y="447167"/>
                      </a:lnTo>
                      <a:lnTo>
                        <a:pt x="1980946" y="465709"/>
                      </a:lnTo>
                      <a:lnTo>
                        <a:pt x="1987169" y="437769"/>
                      </a:lnTo>
                      <a:lnTo>
                        <a:pt x="1903476" y="419354"/>
                      </a:lnTo>
                      <a:close/>
                    </a:path>
                    <a:path w="2250440" h="534035">
                      <a:moveTo>
                        <a:pt x="2015108" y="443992"/>
                      </a:moveTo>
                      <a:lnTo>
                        <a:pt x="2008885" y="471805"/>
                      </a:lnTo>
                      <a:lnTo>
                        <a:pt x="2092578" y="490347"/>
                      </a:lnTo>
                      <a:lnTo>
                        <a:pt x="2098802" y="462406"/>
                      </a:lnTo>
                      <a:lnTo>
                        <a:pt x="2015108" y="443992"/>
                      </a:lnTo>
                      <a:close/>
                    </a:path>
                    <a:path w="2250440" h="534035">
                      <a:moveTo>
                        <a:pt x="2163285" y="505967"/>
                      </a:moveTo>
                      <a:lnTo>
                        <a:pt x="2157095" y="533908"/>
                      </a:lnTo>
                      <a:lnTo>
                        <a:pt x="2250058" y="510540"/>
                      </a:lnTo>
                      <a:lnTo>
                        <a:pt x="2248178" y="509016"/>
                      </a:lnTo>
                      <a:lnTo>
                        <a:pt x="2177160" y="509016"/>
                      </a:lnTo>
                      <a:lnTo>
                        <a:pt x="2163285" y="505967"/>
                      </a:lnTo>
                      <a:close/>
                    </a:path>
                    <a:path w="2250440" h="534035">
                      <a:moveTo>
                        <a:pt x="2169455" y="478118"/>
                      </a:moveTo>
                      <a:lnTo>
                        <a:pt x="2163285" y="505967"/>
                      </a:lnTo>
                      <a:lnTo>
                        <a:pt x="2177160" y="509016"/>
                      </a:lnTo>
                      <a:lnTo>
                        <a:pt x="2183383" y="481203"/>
                      </a:lnTo>
                      <a:lnTo>
                        <a:pt x="2169455" y="478118"/>
                      </a:lnTo>
                      <a:close/>
                    </a:path>
                    <a:path w="2250440" h="534035">
                      <a:moveTo>
                        <a:pt x="2175636" y="450215"/>
                      </a:moveTo>
                      <a:lnTo>
                        <a:pt x="2169455" y="478118"/>
                      </a:lnTo>
                      <a:lnTo>
                        <a:pt x="2183383" y="481203"/>
                      </a:lnTo>
                      <a:lnTo>
                        <a:pt x="2177160" y="509016"/>
                      </a:lnTo>
                      <a:lnTo>
                        <a:pt x="2248178" y="509016"/>
                      </a:lnTo>
                      <a:lnTo>
                        <a:pt x="2175636" y="450215"/>
                      </a:lnTo>
                      <a:close/>
                    </a:path>
                    <a:path w="2250440" h="534035">
                      <a:moveTo>
                        <a:pt x="2126615" y="468630"/>
                      </a:moveTo>
                      <a:lnTo>
                        <a:pt x="2120519" y="496570"/>
                      </a:lnTo>
                      <a:lnTo>
                        <a:pt x="2163285" y="505967"/>
                      </a:lnTo>
                      <a:lnTo>
                        <a:pt x="2169455" y="478118"/>
                      </a:lnTo>
                      <a:lnTo>
                        <a:pt x="2126615" y="468630"/>
                      </a:lnTo>
                      <a:close/>
                    </a:path>
                  </a:pathLst>
                </a:custGeom>
                <a:solidFill>
                  <a:srgbClr val="FF0000"/>
                </a:solidFill>
              </p:spPr>
              <p:txBody>
                <a:bodyPr wrap="square" lIns="0" tIns="0" rIns="0" bIns="0" rtlCol="0"/>
                <a:lstStyle/>
                <a:p>
                  <a:endParaRPr/>
                </a:p>
              </p:txBody>
            </p:sp>
            <p:sp>
              <p:nvSpPr>
                <p:cNvPr id="19" name="object 11">
                  <a:extLst>
                    <a:ext uri="{FF2B5EF4-FFF2-40B4-BE49-F238E27FC236}">
                      <a16:creationId xmlns:a16="http://schemas.microsoft.com/office/drawing/2014/main" id="{AE2979F8-9986-4277-AFF2-D4817898EC9C}"/>
                    </a:ext>
                  </a:extLst>
                </p:cNvPr>
                <p:cNvSpPr/>
                <p:nvPr/>
              </p:nvSpPr>
              <p:spPr>
                <a:xfrm>
                  <a:off x="4898897" y="2868041"/>
                  <a:ext cx="2327275" cy="540385"/>
                </a:xfrm>
                <a:custGeom>
                  <a:avLst/>
                  <a:gdLst/>
                  <a:ahLst/>
                  <a:cxnLst/>
                  <a:rect l="l" t="t" r="r" b="b"/>
                  <a:pathLst>
                    <a:path w="2327275" h="540385">
                      <a:moveTo>
                        <a:pt x="2243074" y="493902"/>
                      </a:moveTo>
                      <a:lnTo>
                        <a:pt x="2236978" y="521842"/>
                      </a:lnTo>
                      <a:lnTo>
                        <a:pt x="2320798" y="539876"/>
                      </a:lnTo>
                      <a:lnTo>
                        <a:pt x="2326894" y="511936"/>
                      </a:lnTo>
                      <a:lnTo>
                        <a:pt x="2243074" y="493902"/>
                      </a:lnTo>
                      <a:close/>
                    </a:path>
                    <a:path w="2327275" h="540385">
                      <a:moveTo>
                        <a:pt x="2131313" y="469772"/>
                      </a:moveTo>
                      <a:lnTo>
                        <a:pt x="2125345" y="497713"/>
                      </a:lnTo>
                      <a:lnTo>
                        <a:pt x="2209037" y="515746"/>
                      </a:lnTo>
                      <a:lnTo>
                        <a:pt x="2215133" y="487806"/>
                      </a:lnTo>
                      <a:lnTo>
                        <a:pt x="2131313" y="469772"/>
                      </a:lnTo>
                      <a:close/>
                    </a:path>
                    <a:path w="2327275" h="540385">
                      <a:moveTo>
                        <a:pt x="2019553" y="445515"/>
                      </a:moveTo>
                      <a:lnTo>
                        <a:pt x="2013584" y="473456"/>
                      </a:lnTo>
                      <a:lnTo>
                        <a:pt x="2097404" y="491616"/>
                      </a:lnTo>
                      <a:lnTo>
                        <a:pt x="2103374" y="463676"/>
                      </a:lnTo>
                      <a:lnTo>
                        <a:pt x="2019553" y="445515"/>
                      </a:lnTo>
                      <a:close/>
                    </a:path>
                    <a:path w="2327275" h="540385">
                      <a:moveTo>
                        <a:pt x="1907921" y="421385"/>
                      </a:moveTo>
                      <a:lnTo>
                        <a:pt x="1901825" y="449325"/>
                      </a:lnTo>
                      <a:lnTo>
                        <a:pt x="1985645" y="467486"/>
                      </a:lnTo>
                      <a:lnTo>
                        <a:pt x="1991613" y="439546"/>
                      </a:lnTo>
                      <a:lnTo>
                        <a:pt x="1907921" y="421385"/>
                      </a:lnTo>
                      <a:close/>
                    </a:path>
                    <a:path w="2327275" h="540385">
                      <a:moveTo>
                        <a:pt x="1796160" y="397256"/>
                      </a:moveTo>
                      <a:lnTo>
                        <a:pt x="1790065" y="425195"/>
                      </a:lnTo>
                      <a:lnTo>
                        <a:pt x="1873884" y="443356"/>
                      </a:lnTo>
                      <a:lnTo>
                        <a:pt x="1879980" y="415416"/>
                      </a:lnTo>
                      <a:lnTo>
                        <a:pt x="1796160" y="397256"/>
                      </a:lnTo>
                      <a:close/>
                    </a:path>
                    <a:path w="2327275" h="540385">
                      <a:moveTo>
                        <a:pt x="1684401" y="373125"/>
                      </a:moveTo>
                      <a:lnTo>
                        <a:pt x="1678431" y="401065"/>
                      </a:lnTo>
                      <a:lnTo>
                        <a:pt x="1762252" y="419226"/>
                      </a:lnTo>
                      <a:lnTo>
                        <a:pt x="1768221" y="391286"/>
                      </a:lnTo>
                      <a:lnTo>
                        <a:pt x="1684401" y="373125"/>
                      </a:lnTo>
                      <a:close/>
                    </a:path>
                    <a:path w="2327275" h="540385">
                      <a:moveTo>
                        <a:pt x="1572767" y="348995"/>
                      </a:moveTo>
                      <a:lnTo>
                        <a:pt x="1566672" y="376935"/>
                      </a:lnTo>
                      <a:lnTo>
                        <a:pt x="1650492" y="395096"/>
                      </a:lnTo>
                      <a:lnTo>
                        <a:pt x="1656460" y="367156"/>
                      </a:lnTo>
                      <a:lnTo>
                        <a:pt x="1572767" y="348995"/>
                      </a:lnTo>
                      <a:close/>
                    </a:path>
                    <a:path w="2327275" h="540385">
                      <a:moveTo>
                        <a:pt x="1461007" y="324865"/>
                      </a:moveTo>
                      <a:lnTo>
                        <a:pt x="1454912" y="352806"/>
                      </a:lnTo>
                      <a:lnTo>
                        <a:pt x="1538731" y="370839"/>
                      </a:lnTo>
                      <a:lnTo>
                        <a:pt x="1544827" y="343026"/>
                      </a:lnTo>
                      <a:lnTo>
                        <a:pt x="1461007" y="324865"/>
                      </a:lnTo>
                      <a:close/>
                    </a:path>
                    <a:path w="2327275" h="540385">
                      <a:moveTo>
                        <a:pt x="1349248" y="300735"/>
                      </a:moveTo>
                      <a:lnTo>
                        <a:pt x="1343278" y="328675"/>
                      </a:lnTo>
                      <a:lnTo>
                        <a:pt x="1426972" y="346709"/>
                      </a:lnTo>
                      <a:lnTo>
                        <a:pt x="1433067" y="318769"/>
                      </a:lnTo>
                      <a:lnTo>
                        <a:pt x="1349248" y="300735"/>
                      </a:lnTo>
                      <a:close/>
                    </a:path>
                    <a:path w="2327275" h="540385">
                      <a:moveTo>
                        <a:pt x="1237614" y="276606"/>
                      </a:moveTo>
                      <a:lnTo>
                        <a:pt x="1231518" y="304545"/>
                      </a:lnTo>
                      <a:lnTo>
                        <a:pt x="1315339" y="322579"/>
                      </a:lnTo>
                      <a:lnTo>
                        <a:pt x="1321307" y="294639"/>
                      </a:lnTo>
                      <a:lnTo>
                        <a:pt x="1237614" y="276606"/>
                      </a:lnTo>
                      <a:close/>
                    </a:path>
                    <a:path w="2327275" h="540385">
                      <a:moveTo>
                        <a:pt x="1125854" y="252475"/>
                      </a:moveTo>
                      <a:lnTo>
                        <a:pt x="1119759" y="280415"/>
                      </a:lnTo>
                      <a:lnTo>
                        <a:pt x="1203578" y="298450"/>
                      </a:lnTo>
                      <a:lnTo>
                        <a:pt x="1209675" y="270509"/>
                      </a:lnTo>
                      <a:lnTo>
                        <a:pt x="1125854" y="252475"/>
                      </a:lnTo>
                      <a:close/>
                    </a:path>
                    <a:path w="2327275" h="540385">
                      <a:moveTo>
                        <a:pt x="1014094" y="228345"/>
                      </a:moveTo>
                      <a:lnTo>
                        <a:pt x="1008126" y="256158"/>
                      </a:lnTo>
                      <a:lnTo>
                        <a:pt x="1091818" y="274319"/>
                      </a:lnTo>
                      <a:lnTo>
                        <a:pt x="1097914" y="246379"/>
                      </a:lnTo>
                      <a:lnTo>
                        <a:pt x="1014094" y="228345"/>
                      </a:lnTo>
                      <a:close/>
                    </a:path>
                    <a:path w="2327275" h="540385">
                      <a:moveTo>
                        <a:pt x="902335" y="204088"/>
                      </a:moveTo>
                      <a:lnTo>
                        <a:pt x="896365" y="232028"/>
                      </a:lnTo>
                      <a:lnTo>
                        <a:pt x="980186" y="250189"/>
                      </a:lnTo>
                      <a:lnTo>
                        <a:pt x="986154" y="222250"/>
                      </a:lnTo>
                      <a:lnTo>
                        <a:pt x="902335" y="204088"/>
                      </a:lnTo>
                      <a:close/>
                    </a:path>
                    <a:path w="2327275" h="540385">
                      <a:moveTo>
                        <a:pt x="790701" y="179958"/>
                      </a:moveTo>
                      <a:lnTo>
                        <a:pt x="784605" y="207898"/>
                      </a:lnTo>
                      <a:lnTo>
                        <a:pt x="868426" y="226059"/>
                      </a:lnTo>
                      <a:lnTo>
                        <a:pt x="874522" y="198119"/>
                      </a:lnTo>
                      <a:lnTo>
                        <a:pt x="790701" y="179958"/>
                      </a:lnTo>
                      <a:close/>
                    </a:path>
                    <a:path w="2327275" h="540385">
                      <a:moveTo>
                        <a:pt x="678941" y="155828"/>
                      </a:moveTo>
                      <a:lnTo>
                        <a:pt x="672973" y="183769"/>
                      </a:lnTo>
                      <a:lnTo>
                        <a:pt x="756665" y="201929"/>
                      </a:lnTo>
                      <a:lnTo>
                        <a:pt x="762762" y="173989"/>
                      </a:lnTo>
                      <a:lnTo>
                        <a:pt x="678941" y="155828"/>
                      </a:lnTo>
                      <a:close/>
                    </a:path>
                    <a:path w="2327275" h="540385">
                      <a:moveTo>
                        <a:pt x="567181" y="131698"/>
                      </a:moveTo>
                      <a:lnTo>
                        <a:pt x="561213" y="159638"/>
                      </a:lnTo>
                      <a:lnTo>
                        <a:pt x="645032" y="177800"/>
                      </a:lnTo>
                      <a:lnTo>
                        <a:pt x="651001" y="149859"/>
                      </a:lnTo>
                      <a:lnTo>
                        <a:pt x="567181" y="131698"/>
                      </a:lnTo>
                      <a:close/>
                    </a:path>
                    <a:path w="2327275" h="540385">
                      <a:moveTo>
                        <a:pt x="455549" y="107568"/>
                      </a:moveTo>
                      <a:lnTo>
                        <a:pt x="449452" y="135508"/>
                      </a:lnTo>
                      <a:lnTo>
                        <a:pt x="533273" y="153669"/>
                      </a:lnTo>
                      <a:lnTo>
                        <a:pt x="539241" y="125729"/>
                      </a:lnTo>
                      <a:lnTo>
                        <a:pt x="455549" y="107568"/>
                      </a:lnTo>
                      <a:close/>
                    </a:path>
                    <a:path w="2327275" h="540385">
                      <a:moveTo>
                        <a:pt x="343788" y="83438"/>
                      </a:moveTo>
                      <a:lnTo>
                        <a:pt x="337692" y="111378"/>
                      </a:lnTo>
                      <a:lnTo>
                        <a:pt x="421513" y="129412"/>
                      </a:lnTo>
                      <a:lnTo>
                        <a:pt x="427609" y="101472"/>
                      </a:lnTo>
                      <a:lnTo>
                        <a:pt x="343788" y="83438"/>
                      </a:lnTo>
                      <a:close/>
                    </a:path>
                    <a:path w="2327275" h="540385">
                      <a:moveTo>
                        <a:pt x="232028" y="59308"/>
                      </a:moveTo>
                      <a:lnTo>
                        <a:pt x="226060" y="87248"/>
                      </a:lnTo>
                      <a:lnTo>
                        <a:pt x="309879" y="105282"/>
                      </a:lnTo>
                      <a:lnTo>
                        <a:pt x="315849" y="77342"/>
                      </a:lnTo>
                      <a:lnTo>
                        <a:pt x="232028" y="59308"/>
                      </a:lnTo>
                      <a:close/>
                    </a:path>
                    <a:path w="2327275" h="540385">
                      <a:moveTo>
                        <a:pt x="120396" y="35178"/>
                      </a:moveTo>
                      <a:lnTo>
                        <a:pt x="114300" y="63118"/>
                      </a:lnTo>
                      <a:lnTo>
                        <a:pt x="198119" y="81152"/>
                      </a:lnTo>
                      <a:lnTo>
                        <a:pt x="204088" y="53212"/>
                      </a:lnTo>
                      <a:lnTo>
                        <a:pt x="120396" y="35178"/>
                      </a:lnTo>
                      <a:close/>
                    </a:path>
                    <a:path w="2327275" h="540385">
                      <a:moveTo>
                        <a:pt x="92837" y="0"/>
                      </a:moveTo>
                      <a:lnTo>
                        <a:pt x="0" y="23748"/>
                      </a:lnTo>
                      <a:lnTo>
                        <a:pt x="74675" y="83692"/>
                      </a:lnTo>
                      <a:lnTo>
                        <a:pt x="80725" y="55815"/>
                      </a:lnTo>
                      <a:lnTo>
                        <a:pt x="66801" y="52831"/>
                      </a:lnTo>
                      <a:lnTo>
                        <a:pt x="72898" y="24891"/>
                      </a:lnTo>
                      <a:lnTo>
                        <a:pt x="87435" y="24891"/>
                      </a:lnTo>
                      <a:lnTo>
                        <a:pt x="92837" y="0"/>
                      </a:lnTo>
                      <a:close/>
                    </a:path>
                    <a:path w="2327275" h="540385">
                      <a:moveTo>
                        <a:pt x="86789" y="27868"/>
                      </a:moveTo>
                      <a:lnTo>
                        <a:pt x="80725" y="55815"/>
                      </a:lnTo>
                      <a:lnTo>
                        <a:pt x="86360" y="57022"/>
                      </a:lnTo>
                      <a:lnTo>
                        <a:pt x="92455" y="29082"/>
                      </a:lnTo>
                      <a:lnTo>
                        <a:pt x="86789" y="27868"/>
                      </a:lnTo>
                      <a:close/>
                    </a:path>
                    <a:path w="2327275" h="540385">
                      <a:moveTo>
                        <a:pt x="72898" y="24891"/>
                      </a:moveTo>
                      <a:lnTo>
                        <a:pt x="66801" y="52831"/>
                      </a:lnTo>
                      <a:lnTo>
                        <a:pt x="80725" y="55815"/>
                      </a:lnTo>
                      <a:lnTo>
                        <a:pt x="86789" y="27868"/>
                      </a:lnTo>
                      <a:lnTo>
                        <a:pt x="72898" y="24891"/>
                      </a:lnTo>
                      <a:close/>
                    </a:path>
                    <a:path w="2327275" h="540385">
                      <a:moveTo>
                        <a:pt x="87435" y="24891"/>
                      </a:moveTo>
                      <a:lnTo>
                        <a:pt x="72898" y="24891"/>
                      </a:lnTo>
                      <a:lnTo>
                        <a:pt x="86789" y="27868"/>
                      </a:lnTo>
                      <a:lnTo>
                        <a:pt x="87435" y="24891"/>
                      </a:lnTo>
                      <a:close/>
                    </a:path>
                  </a:pathLst>
                </a:custGeom>
                <a:solidFill>
                  <a:srgbClr val="FF0000"/>
                </a:solidFill>
              </p:spPr>
              <p:txBody>
                <a:bodyPr wrap="square" lIns="0" tIns="0" rIns="0" bIns="0" rtlCol="0"/>
                <a:lstStyle/>
                <a:p>
                  <a:endParaRPr/>
                </a:p>
              </p:txBody>
            </p:sp>
            <p:sp>
              <p:nvSpPr>
                <p:cNvPr id="20" name="object 12">
                  <a:extLst>
                    <a:ext uri="{FF2B5EF4-FFF2-40B4-BE49-F238E27FC236}">
                      <a16:creationId xmlns:a16="http://schemas.microsoft.com/office/drawing/2014/main" id="{06F52FD0-1346-4580-B070-D58480A7180E}"/>
                    </a:ext>
                  </a:extLst>
                </p:cNvPr>
                <p:cNvSpPr/>
                <p:nvPr/>
              </p:nvSpPr>
              <p:spPr>
                <a:xfrm>
                  <a:off x="1727707" y="2937636"/>
                  <a:ext cx="2888615" cy="313055"/>
                </a:xfrm>
                <a:custGeom>
                  <a:avLst/>
                  <a:gdLst/>
                  <a:ahLst/>
                  <a:cxnLst/>
                  <a:rect l="l" t="t" r="r" b="b"/>
                  <a:pathLst>
                    <a:path w="2888615" h="313055">
                      <a:moveTo>
                        <a:pt x="85343" y="276479"/>
                      </a:moveTo>
                      <a:lnTo>
                        <a:pt x="0" y="284225"/>
                      </a:lnTo>
                      <a:lnTo>
                        <a:pt x="2540" y="312674"/>
                      </a:lnTo>
                      <a:lnTo>
                        <a:pt x="87884" y="304926"/>
                      </a:lnTo>
                      <a:lnTo>
                        <a:pt x="85343" y="276479"/>
                      </a:lnTo>
                      <a:close/>
                    </a:path>
                    <a:path w="2888615" h="313055">
                      <a:moveTo>
                        <a:pt x="199136" y="266064"/>
                      </a:moveTo>
                      <a:lnTo>
                        <a:pt x="113792" y="273938"/>
                      </a:lnTo>
                      <a:lnTo>
                        <a:pt x="116331" y="302387"/>
                      </a:lnTo>
                      <a:lnTo>
                        <a:pt x="201803" y="294513"/>
                      </a:lnTo>
                      <a:lnTo>
                        <a:pt x="199136" y="266064"/>
                      </a:lnTo>
                      <a:close/>
                    </a:path>
                    <a:path w="2888615" h="313055">
                      <a:moveTo>
                        <a:pt x="313055" y="255650"/>
                      </a:moveTo>
                      <a:lnTo>
                        <a:pt x="227584" y="263525"/>
                      </a:lnTo>
                      <a:lnTo>
                        <a:pt x="230250" y="291973"/>
                      </a:lnTo>
                      <a:lnTo>
                        <a:pt x="315594" y="284099"/>
                      </a:lnTo>
                      <a:lnTo>
                        <a:pt x="313055" y="255650"/>
                      </a:lnTo>
                      <a:close/>
                    </a:path>
                    <a:path w="2888615" h="313055">
                      <a:moveTo>
                        <a:pt x="426847" y="245363"/>
                      </a:moveTo>
                      <a:lnTo>
                        <a:pt x="341503" y="253111"/>
                      </a:lnTo>
                      <a:lnTo>
                        <a:pt x="344043" y="281558"/>
                      </a:lnTo>
                      <a:lnTo>
                        <a:pt x="429387" y="273812"/>
                      </a:lnTo>
                      <a:lnTo>
                        <a:pt x="426847" y="245363"/>
                      </a:lnTo>
                      <a:close/>
                    </a:path>
                    <a:path w="2888615" h="313055">
                      <a:moveTo>
                        <a:pt x="540639" y="234950"/>
                      </a:moveTo>
                      <a:lnTo>
                        <a:pt x="455294" y="242696"/>
                      </a:lnTo>
                      <a:lnTo>
                        <a:pt x="457835" y="271144"/>
                      </a:lnTo>
                      <a:lnTo>
                        <a:pt x="543306" y="263398"/>
                      </a:lnTo>
                      <a:lnTo>
                        <a:pt x="540639" y="234950"/>
                      </a:lnTo>
                      <a:close/>
                    </a:path>
                    <a:path w="2888615" h="313055">
                      <a:moveTo>
                        <a:pt x="654431" y="224536"/>
                      </a:moveTo>
                      <a:lnTo>
                        <a:pt x="569087" y="232282"/>
                      </a:lnTo>
                      <a:lnTo>
                        <a:pt x="571754" y="260731"/>
                      </a:lnTo>
                      <a:lnTo>
                        <a:pt x="657098" y="252983"/>
                      </a:lnTo>
                      <a:lnTo>
                        <a:pt x="654431" y="224536"/>
                      </a:lnTo>
                      <a:close/>
                    </a:path>
                    <a:path w="2888615" h="313055">
                      <a:moveTo>
                        <a:pt x="768350" y="214121"/>
                      </a:moveTo>
                      <a:lnTo>
                        <a:pt x="682879" y="221869"/>
                      </a:lnTo>
                      <a:lnTo>
                        <a:pt x="685546" y="250444"/>
                      </a:lnTo>
                      <a:lnTo>
                        <a:pt x="770890" y="242569"/>
                      </a:lnTo>
                      <a:lnTo>
                        <a:pt x="768350" y="214121"/>
                      </a:lnTo>
                      <a:close/>
                    </a:path>
                    <a:path w="2888615" h="313055">
                      <a:moveTo>
                        <a:pt x="882142" y="203707"/>
                      </a:moveTo>
                      <a:lnTo>
                        <a:pt x="796798" y="211581"/>
                      </a:lnTo>
                      <a:lnTo>
                        <a:pt x="799338" y="240030"/>
                      </a:lnTo>
                      <a:lnTo>
                        <a:pt x="884682" y="232156"/>
                      </a:lnTo>
                      <a:lnTo>
                        <a:pt x="882142" y="203707"/>
                      </a:lnTo>
                      <a:close/>
                    </a:path>
                    <a:path w="2888615" h="313055">
                      <a:moveTo>
                        <a:pt x="995934" y="193294"/>
                      </a:moveTo>
                      <a:lnTo>
                        <a:pt x="910590" y="201168"/>
                      </a:lnTo>
                      <a:lnTo>
                        <a:pt x="913130" y="229615"/>
                      </a:lnTo>
                      <a:lnTo>
                        <a:pt x="998601" y="221869"/>
                      </a:lnTo>
                      <a:lnTo>
                        <a:pt x="995934" y="193294"/>
                      </a:lnTo>
                      <a:close/>
                    </a:path>
                    <a:path w="2888615" h="313055">
                      <a:moveTo>
                        <a:pt x="1109726" y="183006"/>
                      </a:moveTo>
                      <a:lnTo>
                        <a:pt x="1024382" y="190754"/>
                      </a:lnTo>
                      <a:lnTo>
                        <a:pt x="1027049" y="219201"/>
                      </a:lnTo>
                      <a:lnTo>
                        <a:pt x="1112393" y="211455"/>
                      </a:lnTo>
                      <a:lnTo>
                        <a:pt x="1109726" y="183006"/>
                      </a:lnTo>
                      <a:close/>
                    </a:path>
                    <a:path w="2888615" h="313055">
                      <a:moveTo>
                        <a:pt x="1223645" y="172593"/>
                      </a:moveTo>
                      <a:lnTo>
                        <a:pt x="1138174" y="180339"/>
                      </a:lnTo>
                      <a:lnTo>
                        <a:pt x="1140841" y="208787"/>
                      </a:lnTo>
                      <a:lnTo>
                        <a:pt x="1226185" y="201040"/>
                      </a:lnTo>
                      <a:lnTo>
                        <a:pt x="1223645" y="172593"/>
                      </a:lnTo>
                      <a:close/>
                    </a:path>
                    <a:path w="2888615" h="313055">
                      <a:moveTo>
                        <a:pt x="1337437" y="162179"/>
                      </a:moveTo>
                      <a:lnTo>
                        <a:pt x="1252093" y="169925"/>
                      </a:lnTo>
                      <a:lnTo>
                        <a:pt x="1254633" y="198374"/>
                      </a:lnTo>
                      <a:lnTo>
                        <a:pt x="1339977" y="190626"/>
                      </a:lnTo>
                      <a:lnTo>
                        <a:pt x="1337437" y="162179"/>
                      </a:lnTo>
                      <a:close/>
                    </a:path>
                    <a:path w="2888615" h="313055">
                      <a:moveTo>
                        <a:pt x="1451229" y="151764"/>
                      </a:moveTo>
                      <a:lnTo>
                        <a:pt x="1365885" y="159638"/>
                      </a:lnTo>
                      <a:lnTo>
                        <a:pt x="1368425" y="188087"/>
                      </a:lnTo>
                      <a:lnTo>
                        <a:pt x="1453896" y="180212"/>
                      </a:lnTo>
                      <a:lnTo>
                        <a:pt x="1451229" y="151764"/>
                      </a:lnTo>
                      <a:close/>
                    </a:path>
                    <a:path w="2888615" h="313055">
                      <a:moveTo>
                        <a:pt x="1565147" y="141350"/>
                      </a:moveTo>
                      <a:lnTo>
                        <a:pt x="1479677" y="149225"/>
                      </a:lnTo>
                      <a:lnTo>
                        <a:pt x="1482344" y="177673"/>
                      </a:lnTo>
                      <a:lnTo>
                        <a:pt x="1567688" y="169799"/>
                      </a:lnTo>
                      <a:lnTo>
                        <a:pt x="1565147" y="141350"/>
                      </a:lnTo>
                      <a:close/>
                    </a:path>
                    <a:path w="2888615" h="313055">
                      <a:moveTo>
                        <a:pt x="1678940" y="131063"/>
                      </a:moveTo>
                      <a:lnTo>
                        <a:pt x="1593595" y="138811"/>
                      </a:lnTo>
                      <a:lnTo>
                        <a:pt x="1596136" y="167258"/>
                      </a:lnTo>
                      <a:lnTo>
                        <a:pt x="1681480" y="159512"/>
                      </a:lnTo>
                      <a:lnTo>
                        <a:pt x="1678940" y="131063"/>
                      </a:lnTo>
                      <a:close/>
                    </a:path>
                    <a:path w="2888615" h="313055">
                      <a:moveTo>
                        <a:pt x="1792732" y="120650"/>
                      </a:moveTo>
                      <a:lnTo>
                        <a:pt x="1707388" y="128396"/>
                      </a:lnTo>
                      <a:lnTo>
                        <a:pt x="1709928" y="156844"/>
                      </a:lnTo>
                      <a:lnTo>
                        <a:pt x="1795399" y="149098"/>
                      </a:lnTo>
                      <a:lnTo>
                        <a:pt x="1792732" y="120650"/>
                      </a:lnTo>
                      <a:close/>
                    </a:path>
                    <a:path w="2888615" h="313055">
                      <a:moveTo>
                        <a:pt x="1906524" y="110236"/>
                      </a:moveTo>
                      <a:lnTo>
                        <a:pt x="1821180" y="117982"/>
                      </a:lnTo>
                      <a:lnTo>
                        <a:pt x="1823846" y="146431"/>
                      </a:lnTo>
                      <a:lnTo>
                        <a:pt x="1909191" y="138683"/>
                      </a:lnTo>
                      <a:lnTo>
                        <a:pt x="1906524" y="110236"/>
                      </a:lnTo>
                      <a:close/>
                    </a:path>
                    <a:path w="2888615" h="313055">
                      <a:moveTo>
                        <a:pt x="2020443" y="99821"/>
                      </a:moveTo>
                      <a:lnTo>
                        <a:pt x="1934971" y="107568"/>
                      </a:lnTo>
                      <a:lnTo>
                        <a:pt x="1937639" y="136144"/>
                      </a:lnTo>
                      <a:lnTo>
                        <a:pt x="2022983" y="128269"/>
                      </a:lnTo>
                      <a:lnTo>
                        <a:pt x="2020443" y="99821"/>
                      </a:lnTo>
                      <a:close/>
                    </a:path>
                    <a:path w="2888615" h="313055">
                      <a:moveTo>
                        <a:pt x="2134235" y="89407"/>
                      </a:moveTo>
                      <a:lnTo>
                        <a:pt x="2048891" y="97281"/>
                      </a:lnTo>
                      <a:lnTo>
                        <a:pt x="2051431" y="125730"/>
                      </a:lnTo>
                      <a:lnTo>
                        <a:pt x="2136775" y="117856"/>
                      </a:lnTo>
                      <a:lnTo>
                        <a:pt x="2134235" y="89407"/>
                      </a:lnTo>
                      <a:close/>
                    </a:path>
                    <a:path w="2888615" h="313055">
                      <a:moveTo>
                        <a:pt x="2248027" y="78993"/>
                      </a:moveTo>
                      <a:lnTo>
                        <a:pt x="2162683" y="86868"/>
                      </a:lnTo>
                      <a:lnTo>
                        <a:pt x="2165222" y="115315"/>
                      </a:lnTo>
                      <a:lnTo>
                        <a:pt x="2250694" y="107442"/>
                      </a:lnTo>
                      <a:lnTo>
                        <a:pt x="2248027" y="78993"/>
                      </a:lnTo>
                      <a:close/>
                    </a:path>
                    <a:path w="2888615" h="313055">
                      <a:moveTo>
                        <a:pt x="2361819" y="68706"/>
                      </a:moveTo>
                      <a:lnTo>
                        <a:pt x="2276475" y="76454"/>
                      </a:lnTo>
                      <a:lnTo>
                        <a:pt x="2279142" y="104901"/>
                      </a:lnTo>
                      <a:lnTo>
                        <a:pt x="2364486" y="97155"/>
                      </a:lnTo>
                      <a:lnTo>
                        <a:pt x="2361819" y="68706"/>
                      </a:lnTo>
                      <a:close/>
                    </a:path>
                    <a:path w="2888615" h="313055">
                      <a:moveTo>
                        <a:pt x="2475738" y="58293"/>
                      </a:moveTo>
                      <a:lnTo>
                        <a:pt x="2390267" y="66039"/>
                      </a:lnTo>
                      <a:lnTo>
                        <a:pt x="2392934" y="94487"/>
                      </a:lnTo>
                      <a:lnTo>
                        <a:pt x="2478278" y="86740"/>
                      </a:lnTo>
                      <a:lnTo>
                        <a:pt x="2475738" y="58293"/>
                      </a:lnTo>
                      <a:close/>
                    </a:path>
                    <a:path w="2888615" h="313055">
                      <a:moveTo>
                        <a:pt x="2589530" y="47879"/>
                      </a:moveTo>
                      <a:lnTo>
                        <a:pt x="2504186" y="55625"/>
                      </a:lnTo>
                      <a:lnTo>
                        <a:pt x="2506726" y="84074"/>
                      </a:lnTo>
                      <a:lnTo>
                        <a:pt x="2592070" y="76326"/>
                      </a:lnTo>
                      <a:lnTo>
                        <a:pt x="2589530" y="47879"/>
                      </a:lnTo>
                      <a:close/>
                    </a:path>
                    <a:path w="2888615" h="313055">
                      <a:moveTo>
                        <a:pt x="2703322" y="37464"/>
                      </a:moveTo>
                      <a:lnTo>
                        <a:pt x="2617978" y="45338"/>
                      </a:lnTo>
                      <a:lnTo>
                        <a:pt x="2620518" y="73787"/>
                      </a:lnTo>
                      <a:lnTo>
                        <a:pt x="2705989" y="65912"/>
                      </a:lnTo>
                      <a:lnTo>
                        <a:pt x="2703322" y="37464"/>
                      </a:lnTo>
                      <a:close/>
                    </a:path>
                    <a:path w="2888615" h="313055">
                      <a:moveTo>
                        <a:pt x="2868683" y="27177"/>
                      </a:moveTo>
                      <a:lnTo>
                        <a:pt x="2816097" y="27177"/>
                      </a:lnTo>
                      <a:lnTo>
                        <a:pt x="2818638" y="55625"/>
                      </a:lnTo>
                      <a:lnTo>
                        <a:pt x="2804459" y="56930"/>
                      </a:lnTo>
                      <a:lnTo>
                        <a:pt x="2807081" y="85343"/>
                      </a:lnTo>
                      <a:lnTo>
                        <a:pt x="2888488" y="34925"/>
                      </a:lnTo>
                      <a:lnTo>
                        <a:pt x="2868683" y="27177"/>
                      </a:lnTo>
                      <a:close/>
                    </a:path>
                    <a:path w="2888615" h="313055">
                      <a:moveTo>
                        <a:pt x="2801835" y="28488"/>
                      </a:moveTo>
                      <a:lnTo>
                        <a:pt x="2731770" y="34925"/>
                      </a:lnTo>
                      <a:lnTo>
                        <a:pt x="2734437" y="63373"/>
                      </a:lnTo>
                      <a:lnTo>
                        <a:pt x="2804459" y="56930"/>
                      </a:lnTo>
                      <a:lnTo>
                        <a:pt x="2801835" y="28488"/>
                      </a:lnTo>
                      <a:close/>
                    </a:path>
                    <a:path w="2888615" h="313055">
                      <a:moveTo>
                        <a:pt x="2816097" y="27177"/>
                      </a:moveTo>
                      <a:lnTo>
                        <a:pt x="2801835" y="28488"/>
                      </a:lnTo>
                      <a:lnTo>
                        <a:pt x="2804459" y="56930"/>
                      </a:lnTo>
                      <a:lnTo>
                        <a:pt x="2818638" y="55625"/>
                      </a:lnTo>
                      <a:lnTo>
                        <a:pt x="2816097" y="27177"/>
                      </a:lnTo>
                      <a:close/>
                    </a:path>
                    <a:path w="2888615" h="313055">
                      <a:moveTo>
                        <a:pt x="2799207" y="0"/>
                      </a:moveTo>
                      <a:lnTo>
                        <a:pt x="2801835" y="28488"/>
                      </a:lnTo>
                      <a:lnTo>
                        <a:pt x="2816097" y="27177"/>
                      </a:lnTo>
                      <a:lnTo>
                        <a:pt x="2868683" y="27177"/>
                      </a:lnTo>
                      <a:lnTo>
                        <a:pt x="2799207" y="0"/>
                      </a:lnTo>
                      <a:close/>
                    </a:path>
                  </a:pathLst>
                </a:custGeom>
                <a:solidFill>
                  <a:srgbClr val="FF0000"/>
                </a:solidFill>
              </p:spPr>
              <p:txBody>
                <a:bodyPr wrap="square" lIns="0" tIns="0" rIns="0" bIns="0" rtlCol="0"/>
                <a:lstStyle/>
                <a:p>
                  <a:endParaRPr/>
                </a:p>
              </p:txBody>
            </p:sp>
            <p:sp>
              <p:nvSpPr>
                <p:cNvPr id="21" name="object 13">
                  <a:extLst>
                    <a:ext uri="{FF2B5EF4-FFF2-40B4-BE49-F238E27FC236}">
                      <a16:creationId xmlns:a16="http://schemas.microsoft.com/office/drawing/2014/main" id="{2B7ECE72-2E17-4E83-9095-B1C16F97400B}"/>
                    </a:ext>
                  </a:extLst>
                </p:cNvPr>
                <p:cNvSpPr/>
                <p:nvPr/>
              </p:nvSpPr>
              <p:spPr>
                <a:xfrm>
                  <a:off x="4722621" y="2946654"/>
                  <a:ext cx="95885" cy="491490"/>
                </a:xfrm>
                <a:custGeom>
                  <a:avLst/>
                  <a:gdLst/>
                  <a:ahLst/>
                  <a:cxnLst/>
                  <a:rect l="l" t="t" r="r" b="b"/>
                  <a:pathLst>
                    <a:path w="95885" h="491489">
                      <a:moveTo>
                        <a:pt x="87502" y="403097"/>
                      </a:moveTo>
                      <a:lnTo>
                        <a:pt x="59054" y="405764"/>
                      </a:lnTo>
                      <a:lnTo>
                        <a:pt x="67182" y="491108"/>
                      </a:lnTo>
                      <a:lnTo>
                        <a:pt x="95630" y="488441"/>
                      </a:lnTo>
                      <a:lnTo>
                        <a:pt x="87502" y="403097"/>
                      </a:lnTo>
                      <a:close/>
                    </a:path>
                    <a:path w="95885" h="491489">
                      <a:moveTo>
                        <a:pt x="76580" y="289306"/>
                      </a:moveTo>
                      <a:lnTo>
                        <a:pt x="48132" y="291972"/>
                      </a:lnTo>
                      <a:lnTo>
                        <a:pt x="56387" y="377316"/>
                      </a:lnTo>
                      <a:lnTo>
                        <a:pt x="84836" y="374650"/>
                      </a:lnTo>
                      <a:lnTo>
                        <a:pt x="76580" y="289306"/>
                      </a:lnTo>
                      <a:close/>
                    </a:path>
                    <a:path w="95885" h="491489">
                      <a:moveTo>
                        <a:pt x="65658" y="175513"/>
                      </a:moveTo>
                      <a:lnTo>
                        <a:pt x="37211" y="178181"/>
                      </a:lnTo>
                      <a:lnTo>
                        <a:pt x="45465" y="263525"/>
                      </a:lnTo>
                      <a:lnTo>
                        <a:pt x="73913" y="260857"/>
                      </a:lnTo>
                      <a:lnTo>
                        <a:pt x="65658" y="175513"/>
                      </a:lnTo>
                      <a:close/>
                    </a:path>
                    <a:path w="95885" h="491489">
                      <a:moveTo>
                        <a:pt x="56983" y="83980"/>
                      </a:moveTo>
                      <a:lnTo>
                        <a:pt x="28530" y="86690"/>
                      </a:lnTo>
                      <a:lnTo>
                        <a:pt x="34543" y="149732"/>
                      </a:lnTo>
                      <a:lnTo>
                        <a:pt x="62991" y="147065"/>
                      </a:lnTo>
                      <a:lnTo>
                        <a:pt x="56983" y="83980"/>
                      </a:lnTo>
                      <a:close/>
                    </a:path>
                    <a:path w="95885" h="491489">
                      <a:moveTo>
                        <a:pt x="34543" y="0"/>
                      </a:moveTo>
                      <a:lnTo>
                        <a:pt x="0" y="89407"/>
                      </a:lnTo>
                      <a:lnTo>
                        <a:pt x="28530" y="86690"/>
                      </a:lnTo>
                      <a:lnTo>
                        <a:pt x="27177" y="72516"/>
                      </a:lnTo>
                      <a:lnTo>
                        <a:pt x="55625" y="69722"/>
                      </a:lnTo>
                      <a:lnTo>
                        <a:pt x="78120" y="69722"/>
                      </a:lnTo>
                      <a:lnTo>
                        <a:pt x="34543" y="0"/>
                      </a:lnTo>
                      <a:close/>
                    </a:path>
                    <a:path w="95885" h="491489">
                      <a:moveTo>
                        <a:pt x="55625" y="69722"/>
                      </a:moveTo>
                      <a:lnTo>
                        <a:pt x="27177" y="72516"/>
                      </a:lnTo>
                      <a:lnTo>
                        <a:pt x="28530" y="86690"/>
                      </a:lnTo>
                      <a:lnTo>
                        <a:pt x="56983" y="83980"/>
                      </a:lnTo>
                      <a:lnTo>
                        <a:pt x="55625" y="69722"/>
                      </a:lnTo>
                      <a:close/>
                    </a:path>
                    <a:path w="95885" h="491489">
                      <a:moveTo>
                        <a:pt x="78120" y="69722"/>
                      </a:moveTo>
                      <a:lnTo>
                        <a:pt x="55625" y="69722"/>
                      </a:lnTo>
                      <a:lnTo>
                        <a:pt x="56983" y="83980"/>
                      </a:lnTo>
                      <a:lnTo>
                        <a:pt x="85343" y="81279"/>
                      </a:lnTo>
                      <a:lnTo>
                        <a:pt x="78120" y="69722"/>
                      </a:lnTo>
                      <a:close/>
                    </a:path>
                  </a:pathLst>
                </a:custGeom>
                <a:solidFill>
                  <a:srgbClr val="FF0000"/>
                </a:solidFill>
              </p:spPr>
              <p:txBody>
                <a:bodyPr wrap="square" lIns="0" tIns="0" rIns="0" bIns="0" rtlCol="0"/>
                <a:lstStyle/>
                <a:p>
                  <a:endParaRPr/>
                </a:p>
              </p:txBody>
            </p:sp>
            <p:sp>
              <p:nvSpPr>
                <p:cNvPr id="22" name="object 14">
                  <a:extLst>
                    <a:ext uri="{FF2B5EF4-FFF2-40B4-BE49-F238E27FC236}">
                      <a16:creationId xmlns:a16="http://schemas.microsoft.com/office/drawing/2014/main" id="{01C33B50-299D-41F2-9426-FC18E9B74525}"/>
                    </a:ext>
                  </a:extLst>
                </p:cNvPr>
                <p:cNvSpPr/>
                <p:nvPr/>
              </p:nvSpPr>
              <p:spPr>
                <a:xfrm>
                  <a:off x="4624070" y="2993898"/>
                  <a:ext cx="92075" cy="429895"/>
                </a:xfrm>
                <a:custGeom>
                  <a:avLst/>
                  <a:gdLst/>
                  <a:ahLst/>
                  <a:cxnLst/>
                  <a:rect l="l" t="t" r="r" b="b"/>
                  <a:pathLst>
                    <a:path w="92075" h="429895">
                      <a:moveTo>
                        <a:pt x="28447" y="0"/>
                      </a:moveTo>
                      <a:lnTo>
                        <a:pt x="0" y="2920"/>
                      </a:lnTo>
                      <a:lnTo>
                        <a:pt x="8762" y="88264"/>
                      </a:lnTo>
                      <a:lnTo>
                        <a:pt x="37210" y="85343"/>
                      </a:lnTo>
                      <a:lnTo>
                        <a:pt x="28447" y="0"/>
                      </a:lnTo>
                      <a:close/>
                    </a:path>
                    <a:path w="92075" h="429895">
                      <a:moveTo>
                        <a:pt x="40131" y="113791"/>
                      </a:moveTo>
                      <a:lnTo>
                        <a:pt x="11683" y="116712"/>
                      </a:lnTo>
                      <a:lnTo>
                        <a:pt x="20446" y="201929"/>
                      </a:lnTo>
                      <a:lnTo>
                        <a:pt x="48894" y="199008"/>
                      </a:lnTo>
                      <a:lnTo>
                        <a:pt x="40131" y="113791"/>
                      </a:lnTo>
                      <a:close/>
                    </a:path>
                    <a:path w="92075" h="429895">
                      <a:moveTo>
                        <a:pt x="51815" y="227456"/>
                      </a:moveTo>
                      <a:lnTo>
                        <a:pt x="23367" y="230377"/>
                      </a:lnTo>
                      <a:lnTo>
                        <a:pt x="32130" y="315721"/>
                      </a:lnTo>
                      <a:lnTo>
                        <a:pt x="60578" y="312800"/>
                      </a:lnTo>
                      <a:lnTo>
                        <a:pt x="51815" y="227456"/>
                      </a:lnTo>
                      <a:close/>
                    </a:path>
                    <a:path w="92075" h="429895">
                      <a:moveTo>
                        <a:pt x="35258" y="346075"/>
                      </a:moveTo>
                      <a:lnTo>
                        <a:pt x="6857" y="348995"/>
                      </a:lnTo>
                      <a:lnTo>
                        <a:pt x="58165" y="429894"/>
                      </a:lnTo>
                      <a:lnTo>
                        <a:pt x="84486" y="360299"/>
                      </a:lnTo>
                      <a:lnTo>
                        <a:pt x="36702" y="360299"/>
                      </a:lnTo>
                      <a:lnTo>
                        <a:pt x="35258" y="346075"/>
                      </a:lnTo>
                      <a:close/>
                    </a:path>
                    <a:path w="92075" h="429895">
                      <a:moveTo>
                        <a:pt x="63705" y="343150"/>
                      </a:moveTo>
                      <a:lnTo>
                        <a:pt x="35258" y="346075"/>
                      </a:lnTo>
                      <a:lnTo>
                        <a:pt x="36702" y="360299"/>
                      </a:lnTo>
                      <a:lnTo>
                        <a:pt x="65150" y="357377"/>
                      </a:lnTo>
                      <a:lnTo>
                        <a:pt x="63705" y="343150"/>
                      </a:lnTo>
                      <a:close/>
                    </a:path>
                    <a:path w="92075" h="429895">
                      <a:moveTo>
                        <a:pt x="92075" y="340232"/>
                      </a:moveTo>
                      <a:lnTo>
                        <a:pt x="63705" y="343150"/>
                      </a:lnTo>
                      <a:lnTo>
                        <a:pt x="65150" y="357377"/>
                      </a:lnTo>
                      <a:lnTo>
                        <a:pt x="36702" y="360299"/>
                      </a:lnTo>
                      <a:lnTo>
                        <a:pt x="84486" y="360299"/>
                      </a:lnTo>
                      <a:lnTo>
                        <a:pt x="92075" y="340232"/>
                      </a:lnTo>
                      <a:close/>
                    </a:path>
                    <a:path w="92075" h="429895">
                      <a:moveTo>
                        <a:pt x="63500" y="341121"/>
                      </a:moveTo>
                      <a:lnTo>
                        <a:pt x="35051" y="344043"/>
                      </a:lnTo>
                      <a:lnTo>
                        <a:pt x="35258" y="346075"/>
                      </a:lnTo>
                      <a:lnTo>
                        <a:pt x="63705" y="343150"/>
                      </a:lnTo>
                      <a:lnTo>
                        <a:pt x="63500" y="341121"/>
                      </a:lnTo>
                      <a:close/>
                    </a:path>
                  </a:pathLst>
                </a:custGeom>
                <a:solidFill>
                  <a:srgbClr val="FF0000"/>
                </a:solidFill>
              </p:spPr>
              <p:txBody>
                <a:bodyPr wrap="square" lIns="0" tIns="0" rIns="0" bIns="0" rtlCol="0"/>
                <a:lstStyle/>
                <a:p>
                  <a:endParaRPr/>
                </a:p>
              </p:txBody>
            </p:sp>
          </p:grpSp>
        </p:grpSp>
        <p:sp>
          <p:nvSpPr>
            <p:cNvPr id="7" name="TextBox 6">
              <a:extLst>
                <a:ext uri="{FF2B5EF4-FFF2-40B4-BE49-F238E27FC236}">
                  <a16:creationId xmlns:a16="http://schemas.microsoft.com/office/drawing/2014/main" id="{00731627-BEF8-4108-8145-EAFFC12E261A}"/>
                </a:ext>
              </a:extLst>
            </p:cNvPr>
            <p:cNvSpPr txBox="1"/>
            <p:nvPr/>
          </p:nvSpPr>
          <p:spPr>
            <a:xfrm>
              <a:off x="4562878" y="2933671"/>
              <a:ext cx="452675" cy="252955"/>
            </a:xfrm>
            <a:prstGeom prst="rect">
              <a:avLst/>
            </a:prstGeom>
            <a:noFill/>
            <a:ln>
              <a:solidFill>
                <a:schemeClr val="tx1"/>
              </a:solidFill>
            </a:ln>
          </p:spPr>
          <p:txBody>
            <a:bodyPr wrap="square" lIns="90000" tIns="46800" rIns="90000" bIns="46800" rtlCol="0">
              <a:spAutoFit/>
            </a:bodyPr>
            <a:lstStyle/>
            <a:p>
              <a:pPr algn="ctr">
                <a:lnSpc>
                  <a:spcPct val="110000"/>
                </a:lnSpc>
                <a:spcBef>
                  <a:spcPts val="600"/>
                </a:spcBef>
              </a:pPr>
              <a:r>
                <a:rPr lang="es-MX" sz="1000" b="1">
                  <a:latin typeface="+mn-lt"/>
                </a:rPr>
                <a:t>VNA</a:t>
              </a:r>
            </a:p>
          </p:txBody>
        </p:sp>
      </p:grpSp>
      <p:sp>
        <p:nvSpPr>
          <p:cNvPr id="3" name="Title 2">
            <a:extLst>
              <a:ext uri="{FF2B5EF4-FFF2-40B4-BE49-F238E27FC236}">
                <a16:creationId xmlns:a16="http://schemas.microsoft.com/office/drawing/2014/main" id="{55A1DD68-ACA4-1041-A296-08FE977C3657}"/>
              </a:ext>
            </a:extLst>
          </p:cNvPr>
          <p:cNvSpPr>
            <a:spLocks noGrp="1"/>
          </p:cNvSpPr>
          <p:nvPr>
            <p:ph type="title"/>
          </p:nvPr>
        </p:nvSpPr>
        <p:spPr>
          <a:xfrm>
            <a:off x="629369" y="229337"/>
            <a:ext cx="7885262" cy="450000"/>
          </a:xfrm>
        </p:spPr>
        <p:txBody>
          <a:bodyPr/>
          <a:lstStyle/>
          <a:p>
            <a:r>
              <a:rPr lang="en-GB" err="1">
                <a:cs typeface="Arial"/>
              </a:rPr>
              <a:t>Accesos</a:t>
            </a:r>
            <a:r>
              <a:rPr lang="en-GB">
                <a:cs typeface="Arial"/>
              </a:rPr>
              <a:t> y </a:t>
            </a:r>
            <a:r>
              <a:rPr lang="en-GB" err="1">
                <a:cs typeface="Arial"/>
              </a:rPr>
              <a:t>rutas</a:t>
            </a:r>
            <a:r>
              <a:rPr lang="en-GB">
                <a:cs typeface="Arial"/>
              </a:rPr>
              <a:t> </a:t>
            </a:r>
            <a:r>
              <a:rPr lang="en-GB" err="1">
                <a:cs typeface="Arial"/>
              </a:rPr>
              <a:t>internas</a:t>
            </a:r>
            <a:r>
              <a:rPr lang="en-GB">
                <a:cs typeface="Arial"/>
              </a:rPr>
              <a:t> de </a:t>
            </a:r>
            <a:r>
              <a:rPr lang="en-GB" err="1">
                <a:cs typeface="Arial"/>
              </a:rPr>
              <a:t>tránsito</a:t>
            </a:r>
            <a:r>
              <a:rPr lang="en-GB">
                <a:cs typeface="Arial"/>
              </a:rPr>
              <a:t> LOM 1</a:t>
            </a:r>
            <a:endParaRPr lang="en-GB"/>
          </a:p>
        </p:txBody>
      </p:sp>
      <p:sp>
        <p:nvSpPr>
          <p:cNvPr id="2" name="Footer Placeholder 1">
            <a:extLst>
              <a:ext uri="{FF2B5EF4-FFF2-40B4-BE49-F238E27FC236}">
                <a16:creationId xmlns:a16="http://schemas.microsoft.com/office/drawing/2014/main" id="{361DE315-BFB3-6B40-91BA-5ED3B5C3E1B7}"/>
              </a:ext>
            </a:extLst>
          </p:cNvPr>
          <p:cNvSpPr>
            <a:spLocks noGrp="1"/>
          </p:cNvSpPr>
          <p:nvPr>
            <p:ph type="ftr" sz="quarter" idx="26"/>
          </p:nvPr>
        </p:nvSpPr>
        <p:spPr/>
        <p:txBody>
          <a:bodyPr/>
          <a:lstStyle/>
          <a:p>
            <a:r>
              <a:rPr lang="en-US">
                <a:latin typeface="Cera Pro" pitchFamily="2" charset="0"/>
              </a:rPr>
              <a:t>©2020 The LEGO Group.</a:t>
            </a:r>
            <a:endParaRPr lang="en-GB">
              <a:latin typeface="Cera Pro" pitchFamily="2" charset="0"/>
            </a:endParaRPr>
          </a:p>
        </p:txBody>
      </p:sp>
      <p:sp>
        <p:nvSpPr>
          <p:cNvPr id="5" name="Slide Number Placeholder 4">
            <a:extLst>
              <a:ext uri="{FF2B5EF4-FFF2-40B4-BE49-F238E27FC236}">
                <a16:creationId xmlns:a16="http://schemas.microsoft.com/office/drawing/2014/main" id="{60B7D777-4969-7E44-B5DA-DD3D5FA4F12E}"/>
              </a:ext>
            </a:extLst>
          </p:cNvPr>
          <p:cNvSpPr>
            <a:spLocks noGrp="1"/>
          </p:cNvSpPr>
          <p:nvPr>
            <p:ph type="sldNum" sz="quarter" idx="25"/>
          </p:nvPr>
        </p:nvSpPr>
        <p:spPr/>
        <p:txBody>
          <a:bodyPr/>
          <a:lstStyle/>
          <a:p>
            <a:pPr>
              <a:defRPr/>
            </a:pPr>
            <a:r>
              <a:rPr lang="en-GB">
                <a:latin typeface="Cera Pro" pitchFamily="2" charset="0"/>
              </a:rPr>
              <a:t>Page </a:t>
            </a:r>
            <a:fld id="{59C479F0-10A2-9F40-AAC5-129E45E74B8F}" type="slidenum">
              <a:rPr lang="en-GB" dirty="0" smtClean="0">
                <a:latin typeface="Cera Pro" pitchFamily="2" charset="0"/>
              </a:rPr>
              <a:pPr>
                <a:defRPr/>
              </a:pPr>
              <a:t>22</a:t>
            </a:fld>
            <a:endParaRPr lang="en-GB">
              <a:latin typeface="Cera Pro" pitchFamily="2" charset="0"/>
            </a:endParaRPr>
          </a:p>
        </p:txBody>
      </p:sp>
      <p:sp>
        <p:nvSpPr>
          <p:cNvPr id="10" name="object 7">
            <a:extLst>
              <a:ext uri="{FF2B5EF4-FFF2-40B4-BE49-F238E27FC236}">
                <a16:creationId xmlns:a16="http://schemas.microsoft.com/office/drawing/2014/main" id="{6A4C7BAC-482C-4B48-8D2A-6897EAFFA6EC}"/>
              </a:ext>
            </a:extLst>
          </p:cNvPr>
          <p:cNvSpPr txBox="1"/>
          <p:nvPr/>
        </p:nvSpPr>
        <p:spPr>
          <a:xfrm>
            <a:off x="347188" y="862016"/>
            <a:ext cx="2698750" cy="239395"/>
          </a:xfrm>
          <a:prstGeom prst="rect">
            <a:avLst/>
          </a:prstGeom>
        </p:spPr>
        <p:txBody>
          <a:bodyPr vert="horz" wrap="square" lIns="0" tIns="12700" rIns="0" bIns="0" rtlCol="0">
            <a:spAutoFit/>
          </a:bodyPr>
          <a:lstStyle/>
          <a:p>
            <a:pPr marL="12700">
              <a:lnSpc>
                <a:spcPct val="100000"/>
              </a:lnSpc>
              <a:spcBef>
                <a:spcPts val="100"/>
              </a:spcBef>
            </a:pPr>
            <a:r>
              <a:rPr sz="1400">
                <a:latin typeface="Arial"/>
                <a:cs typeface="Arial"/>
              </a:rPr>
              <a:t>Áreas por las que puede</a:t>
            </a:r>
            <a:r>
              <a:rPr sz="1400" spc="-175">
                <a:latin typeface="Arial"/>
                <a:cs typeface="Arial"/>
              </a:rPr>
              <a:t> </a:t>
            </a:r>
            <a:r>
              <a:rPr sz="1400">
                <a:latin typeface="Arial"/>
                <a:cs typeface="Arial"/>
              </a:rPr>
              <a:t>transitar:</a:t>
            </a:r>
          </a:p>
        </p:txBody>
      </p:sp>
      <p:sp>
        <p:nvSpPr>
          <p:cNvPr id="4" name="Text Placeholder 3">
            <a:extLst>
              <a:ext uri="{FF2B5EF4-FFF2-40B4-BE49-F238E27FC236}">
                <a16:creationId xmlns:a16="http://schemas.microsoft.com/office/drawing/2014/main" id="{11F5B878-DABA-9547-BD2E-C3054C12CFCF}"/>
              </a:ext>
            </a:extLst>
          </p:cNvPr>
          <p:cNvSpPr>
            <a:spLocks noGrp="1"/>
          </p:cNvSpPr>
          <p:nvPr>
            <p:ph type="body" sz="quarter" idx="23"/>
          </p:nvPr>
        </p:nvSpPr>
        <p:spPr>
          <a:xfrm>
            <a:off x="350067" y="1227609"/>
            <a:ext cx="3258187" cy="732964"/>
          </a:xfrm>
        </p:spPr>
        <p:txBody>
          <a:bodyPr vert="horz" wrap="square" lIns="0" tIns="0" rIns="0" bIns="0" rtlCol="0" anchor="t">
            <a:normAutofit/>
          </a:bodyPr>
          <a:lstStyle/>
          <a:p>
            <a:pPr marL="179070" indent="-179070"/>
            <a:r>
              <a:rPr lang="es-MX" sz="1200" b="1" spc="-5">
                <a:latin typeface="Calibri"/>
                <a:cs typeface="Calibri"/>
              </a:rPr>
              <a:t>El acceso</a:t>
            </a:r>
            <a:r>
              <a:rPr lang="es-MX" sz="1200" b="1" spc="10">
                <a:latin typeface="Calibri"/>
                <a:cs typeface="Calibri"/>
              </a:rPr>
              <a:t> </a:t>
            </a:r>
            <a:r>
              <a:rPr lang="es-MX" sz="1200" b="1" spc="-5">
                <a:latin typeface="Calibri"/>
                <a:cs typeface="Calibri"/>
              </a:rPr>
              <a:t>por</a:t>
            </a:r>
            <a:r>
              <a:rPr lang="es-MX" sz="1200" b="1" spc="0">
                <a:latin typeface="Calibri"/>
                <a:cs typeface="Calibri"/>
              </a:rPr>
              <a:t> </a:t>
            </a:r>
            <a:r>
              <a:rPr lang="es-MX" sz="1200" b="1" spc="-10">
                <a:latin typeface="Calibri"/>
                <a:cs typeface="Calibri"/>
              </a:rPr>
              <a:t>caseta</a:t>
            </a:r>
            <a:r>
              <a:rPr lang="es-MX" sz="1200" b="1" spc="25">
                <a:latin typeface="Calibri"/>
                <a:cs typeface="Calibri"/>
              </a:rPr>
              <a:t> </a:t>
            </a:r>
            <a:r>
              <a:rPr lang="es-MX" sz="1200" b="1" spc="-5">
                <a:latin typeface="Calibri"/>
                <a:cs typeface="Calibri"/>
              </a:rPr>
              <a:t>#4</a:t>
            </a:r>
            <a:r>
              <a:rPr lang="es-MX" b="1" spc="-5">
                <a:latin typeface="Calibri"/>
                <a:cs typeface="Calibri"/>
              </a:rPr>
              <a:t> </a:t>
            </a:r>
            <a:r>
              <a:rPr lang="es-MX" sz="1200" b="1" spc="25">
                <a:latin typeface="Calibri"/>
                <a:cs typeface="Calibri"/>
              </a:rPr>
              <a:t> </a:t>
            </a:r>
            <a:r>
              <a:rPr lang="es-MX" sz="1200" b="1" spc="-5">
                <a:latin typeface="Calibri"/>
                <a:cs typeface="Calibri"/>
              </a:rPr>
              <a:t>a</a:t>
            </a:r>
            <a:r>
              <a:rPr lang="es-MX" sz="1200" b="1" spc="0">
                <a:latin typeface="Calibri"/>
                <a:cs typeface="Calibri"/>
              </a:rPr>
              <a:t> </a:t>
            </a:r>
            <a:r>
              <a:rPr lang="es-MX" sz="1200" b="1" spc="-15">
                <a:latin typeface="Calibri"/>
                <a:cs typeface="Calibri"/>
              </a:rPr>
              <a:t>LOM</a:t>
            </a:r>
            <a:r>
              <a:rPr lang="es-MX" sz="1200" b="1" spc="5">
                <a:latin typeface="Calibri"/>
                <a:cs typeface="Calibri"/>
              </a:rPr>
              <a:t> </a:t>
            </a:r>
            <a:r>
              <a:rPr lang="es-MX" sz="1200" b="1" spc="-5">
                <a:latin typeface="Calibri"/>
                <a:cs typeface="Calibri"/>
              </a:rPr>
              <a:t>1</a:t>
            </a:r>
            <a:r>
              <a:rPr lang="es-MX" b="1" spc="15">
                <a:latin typeface="Calibri"/>
                <a:cs typeface="Calibri"/>
              </a:rPr>
              <a:t>.</a:t>
            </a:r>
            <a:endParaRPr lang="en-US" b="1"/>
          </a:p>
          <a:p>
            <a:pPr marL="0" indent="0">
              <a:buNone/>
            </a:pPr>
            <a:endParaRPr lang="es-MX" sz="1200" spc="-10">
              <a:latin typeface="Calibri"/>
              <a:cs typeface="Calibri"/>
            </a:endParaRPr>
          </a:p>
        </p:txBody>
      </p:sp>
      <p:sp>
        <p:nvSpPr>
          <p:cNvPr id="11" name="object 17">
            <a:extLst>
              <a:ext uri="{FF2B5EF4-FFF2-40B4-BE49-F238E27FC236}">
                <a16:creationId xmlns:a16="http://schemas.microsoft.com/office/drawing/2014/main" id="{5FBC1DCB-3695-4587-B451-D34721D2753F}"/>
              </a:ext>
            </a:extLst>
          </p:cNvPr>
          <p:cNvSpPr/>
          <p:nvPr/>
        </p:nvSpPr>
        <p:spPr>
          <a:xfrm>
            <a:off x="3173040" y="945708"/>
            <a:ext cx="648335" cy="85725"/>
          </a:xfrm>
          <a:custGeom>
            <a:avLst/>
            <a:gdLst/>
            <a:ahLst/>
            <a:cxnLst/>
            <a:rect l="l" t="t" r="r" b="b"/>
            <a:pathLst>
              <a:path w="648335" h="85725">
                <a:moveTo>
                  <a:pt x="85725" y="28448"/>
                </a:moveTo>
                <a:lnTo>
                  <a:pt x="0" y="28448"/>
                </a:lnTo>
                <a:lnTo>
                  <a:pt x="0" y="57023"/>
                </a:lnTo>
                <a:lnTo>
                  <a:pt x="85725" y="57023"/>
                </a:lnTo>
                <a:lnTo>
                  <a:pt x="85725" y="28448"/>
                </a:lnTo>
                <a:close/>
              </a:path>
              <a:path w="648335" h="85725">
                <a:moveTo>
                  <a:pt x="114300" y="28448"/>
                </a:moveTo>
                <a:lnTo>
                  <a:pt x="114300" y="57023"/>
                </a:lnTo>
                <a:lnTo>
                  <a:pt x="200025" y="57150"/>
                </a:lnTo>
                <a:lnTo>
                  <a:pt x="200025" y="28575"/>
                </a:lnTo>
                <a:lnTo>
                  <a:pt x="114300" y="28448"/>
                </a:lnTo>
                <a:close/>
              </a:path>
              <a:path w="648335" h="85725">
                <a:moveTo>
                  <a:pt x="314325" y="28575"/>
                </a:moveTo>
                <a:lnTo>
                  <a:pt x="228600" y="28575"/>
                </a:lnTo>
                <a:lnTo>
                  <a:pt x="228600" y="57150"/>
                </a:lnTo>
                <a:lnTo>
                  <a:pt x="314325" y="57150"/>
                </a:lnTo>
                <a:lnTo>
                  <a:pt x="314325" y="28575"/>
                </a:lnTo>
                <a:close/>
              </a:path>
              <a:path w="648335" h="85725">
                <a:moveTo>
                  <a:pt x="428625" y="28575"/>
                </a:moveTo>
                <a:lnTo>
                  <a:pt x="342900" y="28575"/>
                </a:lnTo>
                <a:lnTo>
                  <a:pt x="342900" y="57150"/>
                </a:lnTo>
                <a:lnTo>
                  <a:pt x="428625" y="57150"/>
                </a:lnTo>
                <a:lnTo>
                  <a:pt x="428625" y="28575"/>
                </a:lnTo>
                <a:close/>
              </a:path>
              <a:path w="648335" h="85725">
                <a:moveTo>
                  <a:pt x="542925" y="28575"/>
                </a:moveTo>
                <a:lnTo>
                  <a:pt x="457200" y="28575"/>
                </a:lnTo>
                <a:lnTo>
                  <a:pt x="457200" y="57150"/>
                </a:lnTo>
                <a:lnTo>
                  <a:pt x="542925" y="57150"/>
                </a:lnTo>
                <a:lnTo>
                  <a:pt x="542925" y="28575"/>
                </a:lnTo>
                <a:close/>
              </a:path>
              <a:path w="648335" h="85725">
                <a:moveTo>
                  <a:pt x="562355" y="0"/>
                </a:moveTo>
                <a:lnTo>
                  <a:pt x="562355" y="85725"/>
                </a:lnTo>
                <a:lnTo>
                  <a:pt x="619421" y="57150"/>
                </a:lnTo>
                <a:lnTo>
                  <a:pt x="571500" y="57150"/>
                </a:lnTo>
                <a:lnTo>
                  <a:pt x="571500" y="28575"/>
                </a:lnTo>
                <a:lnTo>
                  <a:pt x="619590" y="28575"/>
                </a:lnTo>
                <a:lnTo>
                  <a:pt x="562355" y="0"/>
                </a:lnTo>
                <a:close/>
              </a:path>
              <a:path w="648335" h="85725">
                <a:moveTo>
                  <a:pt x="576579" y="28575"/>
                </a:moveTo>
                <a:lnTo>
                  <a:pt x="571500" y="28575"/>
                </a:lnTo>
                <a:lnTo>
                  <a:pt x="571500" y="57150"/>
                </a:lnTo>
                <a:lnTo>
                  <a:pt x="576579" y="57150"/>
                </a:lnTo>
                <a:lnTo>
                  <a:pt x="576579" y="28575"/>
                </a:lnTo>
                <a:close/>
              </a:path>
              <a:path w="648335" h="85725">
                <a:moveTo>
                  <a:pt x="619590" y="28575"/>
                </a:moveTo>
                <a:lnTo>
                  <a:pt x="576579" y="28575"/>
                </a:lnTo>
                <a:lnTo>
                  <a:pt x="576579" y="57150"/>
                </a:lnTo>
                <a:lnTo>
                  <a:pt x="619421" y="57150"/>
                </a:lnTo>
                <a:lnTo>
                  <a:pt x="648080" y="42799"/>
                </a:lnTo>
                <a:lnTo>
                  <a:pt x="619590" y="28575"/>
                </a:lnTo>
                <a:close/>
              </a:path>
            </a:pathLst>
          </a:custGeom>
          <a:solidFill>
            <a:srgbClr val="FF0000"/>
          </a:solidFill>
        </p:spPr>
        <p:txBody>
          <a:bodyPr wrap="square" lIns="0" tIns="0" rIns="0" bIns="0" rtlCol="0"/>
          <a:lstStyle/>
          <a:p>
            <a:endParaRPr/>
          </a:p>
        </p:txBody>
      </p:sp>
      <p:sp>
        <p:nvSpPr>
          <p:cNvPr id="24" name="object 6">
            <a:extLst>
              <a:ext uri="{FF2B5EF4-FFF2-40B4-BE49-F238E27FC236}">
                <a16:creationId xmlns:a16="http://schemas.microsoft.com/office/drawing/2014/main" id="{CCE8D8B4-DE2A-4863-A1EA-2E8D18AE947F}"/>
              </a:ext>
            </a:extLst>
          </p:cNvPr>
          <p:cNvSpPr/>
          <p:nvPr/>
        </p:nvSpPr>
        <p:spPr>
          <a:xfrm>
            <a:off x="6484942" y="67179"/>
            <a:ext cx="2520696" cy="1159764"/>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7840802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diagram of a computer chip&#10;&#10;Description automatically generated">
            <a:extLst>
              <a:ext uri="{FF2B5EF4-FFF2-40B4-BE49-F238E27FC236}">
                <a16:creationId xmlns:a16="http://schemas.microsoft.com/office/drawing/2014/main" id="{ED2FEF66-71EC-80B2-1873-592D86431042}"/>
              </a:ext>
            </a:extLst>
          </p:cNvPr>
          <p:cNvPicPr>
            <a:picLocks noGrp="1" noChangeAspect="1"/>
          </p:cNvPicPr>
          <p:nvPr>
            <p:ph type="pic" sz="quarter" idx="21"/>
          </p:nvPr>
        </p:nvPicPr>
        <p:blipFill>
          <a:blip r:embed="rId2"/>
          <a:srcRect l="30170" r="30170"/>
          <a:stretch/>
        </p:blipFill>
        <p:spPr>
          <a:xfrm>
            <a:off x="142919" y="604764"/>
            <a:ext cx="4277429" cy="3924312"/>
          </a:xfrm>
        </p:spPr>
      </p:pic>
      <p:sp>
        <p:nvSpPr>
          <p:cNvPr id="3" name="Title 2">
            <a:extLst>
              <a:ext uri="{FF2B5EF4-FFF2-40B4-BE49-F238E27FC236}">
                <a16:creationId xmlns:a16="http://schemas.microsoft.com/office/drawing/2014/main" id="{D66ED03D-9676-DC1D-AF54-D1FD400139D5}"/>
              </a:ext>
            </a:extLst>
          </p:cNvPr>
          <p:cNvSpPr>
            <a:spLocks noGrp="1"/>
          </p:cNvSpPr>
          <p:nvPr>
            <p:ph type="title"/>
          </p:nvPr>
        </p:nvSpPr>
        <p:spPr>
          <a:xfrm>
            <a:off x="541468" y="51297"/>
            <a:ext cx="7885262" cy="555276"/>
          </a:xfrm>
        </p:spPr>
        <p:txBody>
          <a:bodyPr/>
          <a:lstStyle/>
          <a:p>
            <a:pPr algn="ctr"/>
            <a:r>
              <a:rPr lang="en-US" sz="3600" u="sng">
                <a:cs typeface="Arial"/>
              </a:rPr>
              <a:t>Planta LOM 2 / HBWH 2</a:t>
            </a:r>
            <a:endParaRPr lang="en-US" sz="3600" u="sng"/>
          </a:p>
        </p:txBody>
      </p:sp>
      <p:sp>
        <p:nvSpPr>
          <p:cNvPr id="5" name="Slide Number Placeholder 4">
            <a:extLst>
              <a:ext uri="{FF2B5EF4-FFF2-40B4-BE49-F238E27FC236}">
                <a16:creationId xmlns:a16="http://schemas.microsoft.com/office/drawing/2014/main" id="{927C6986-BF9C-C29E-543B-302651BD4BAE}"/>
              </a:ext>
            </a:extLst>
          </p:cNvPr>
          <p:cNvSpPr>
            <a:spLocks noGrp="1"/>
          </p:cNvSpPr>
          <p:nvPr>
            <p:ph type="sldNum" sz="quarter" idx="25"/>
          </p:nvPr>
        </p:nvSpPr>
        <p:spPr/>
        <p:txBody>
          <a:bodyPr/>
          <a:lstStyle/>
          <a:p>
            <a:pPr>
              <a:defRPr/>
            </a:pPr>
            <a:r>
              <a:rPr lang="en-GB">
                <a:latin typeface="Cera Pro" pitchFamily="2" charset="0"/>
              </a:rPr>
              <a:t>Page </a:t>
            </a:r>
            <a:fld id="{59C479F0-10A2-9F40-AAC5-129E45E74B8F}" type="slidenum">
              <a:rPr lang="en-GB" smtClean="0">
                <a:latin typeface="Cera Pro" pitchFamily="2" charset="0"/>
              </a:rPr>
              <a:pPr>
                <a:defRPr/>
              </a:pPr>
              <a:t>23</a:t>
            </a:fld>
            <a:endParaRPr lang="en-GB">
              <a:latin typeface="Cera Pro" pitchFamily="2" charset="0"/>
            </a:endParaRPr>
          </a:p>
        </p:txBody>
      </p:sp>
      <p:sp>
        <p:nvSpPr>
          <p:cNvPr id="6" name="Footer Placeholder 5">
            <a:extLst>
              <a:ext uri="{FF2B5EF4-FFF2-40B4-BE49-F238E27FC236}">
                <a16:creationId xmlns:a16="http://schemas.microsoft.com/office/drawing/2014/main" id="{1027293A-EDCE-2471-9141-E8FE3E8B077B}"/>
              </a:ext>
            </a:extLst>
          </p:cNvPr>
          <p:cNvSpPr>
            <a:spLocks noGrp="1"/>
          </p:cNvSpPr>
          <p:nvPr>
            <p:ph type="ftr" sz="quarter" idx="26"/>
          </p:nvPr>
        </p:nvSpPr>
        <p:spPr/>
        <p:txBody>
          <a:bodyPr/>
          <a:lstStyle/>
          <a:p>
            <a:r>
              <a:rPr lang="en-US">
                <a:latin typeface="Cera Pro" pitchFamily="2" charset="0"/>
              </a:rPr>
              <a:t>©2020 The LEGO Group.</a:t>
            </a:r>
            <a:endParaRPr lang="en-GB">
              <a:latin typeface="Cera Pro" pitchFamily="2" charset="0"/>
            </a:endParaRPr>
          </a:p>
        </p:txBody>
      </p:sp>
      <p:sp>
        <p:nvSpPr>
          <p:cNvPr id="9" name="Arrow: Down 8">
            <a:extLst>
              <a:ext uri="{FF2B5EF4-FFF2-40B4-BE49-F238E27FC236}">
                <a16:creationId xmlns:a16="http://schemas.microsoft.com/office/drawing/2014/main" id="{103FE9DD-5045-3F53-82DA-418A04A62300}"/>
              </a:ext>
            </a:extLst>
          </p:cNvPr>
          <p:cNvSpPr/>
          <p:nvPr/>
        </p:nvSpPr>
        <p:spPr>
          <a:xfrm>
            <a:off x="2440507" y="2571252"/>
            <a:ext cx="349277" cy="459547"/>
          </a:xfrm>
          <a:prstGeom prst="downArrow">
            <a:avLst/>
          </a:prstGeom>
          <a:solidFill>
            <a:srgbClr val="00AB34"/>
          </a:solidFill>
          <a:ln w="28575">
            <a:solidFill>
              <a:schemeClr val="accent3">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10" name="Rectangle: Rounded Corners 9">
            <a:extLst>
              <a:ext uri="{FF2B5EF4-FFF2-40B4-BE49-F238E27FC236}">
                <a16:creationId xmlns:a16="http://schemas.microsoft.com/office/drawing/2014/main" id="{11FC4A7E-70ED-2456-CEC0-993DFD41B80E}"/>
              </a:ext>
            </a:extLst>
          </p:cNvPr>
          <p:cNvSpPr/>
          <p:nvPr/>
        </p:nvSpPr>
        <p:spPr>
          <a:xfrm>
            <a:off x="1558089" y="3257550"/>
            <a:ext cx="1839327" cy="568493"/>
          </a:xfrm>
          <a:prstGeom prst="round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pic>
        <p:nvPicPr>
          <p:cNvPr id="2" name="Picture 1" descr="A car driving through a gas station&#10;&#10;Description automatically generated">
            <a:extLst>
              <a:ext uri="{FF2B5EF4-FFF2-40B4-BE49-F238E27FC236}">
                <a16:creationId xmlns:a16="http://schemas.microsoft.com/office/drawing/2014/main" id="{5229C4F4-614E-C98B-7B2D-91E12D9041C7}"/>
              </a:ext>
            </a:extLst>
          </p:cNvPr>
          <p:cNvPicPr>
            <a:picLocks noChangeAspect="1"/>
          </p:cNvPicPr>
          <p:nvPr/>
        </p:nvPicPr>
        <p:blipFill rotWithShape="1">
          <a:blip r:embed="rId3"/>
          <a:srcRect r="200" b="36533"/>
          <a:stretch/>
        </p:blipFill>
        <p:spPr>
          <a:xfrm>
            <a:off x="4606591" y="692785"/>
            <a:ext cx="4141874" cy="3628056"/>
          </a:xfrm>
          <a:prstGeom prst="rect">
            <a:avLst/>
          </a:prstGeom>
        </p:spPr>
      </p:pic>
    </p:spTree>
    <p:extLst>
      <p:ext uri="{BB962C8B-B14F-4D97-AF65-F5344CB8AC3E}">
        <p14:creationId xmlns:p14="http://schemas.microsoft.com/office/powerpoint/2010/main" val="13049103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165BCE2-8C11-70E4-6B30-AABC0A99F404}"/>
              </a:ext>
            </a:extLst>
          </p:cNvPr>
          <p:cNvSpPr>
            <a:spLocks noGrp="1"/>
          </p:cNvSpPr>
          <p:nvPr>
            <p:ph type="sldNum" sz="quarter" idx="10"/>
          </p:nvPr>
        </p:nvSpPr>
        <p:spPr>
          <a:xfrm>
            <a:off x="8601075" y="4767263"/>
            <a:ext cx="542925" cy="274637"/>
          </a:xfrm>
        </p:spPr>
        <p:txBody>
          <a:bodyPr anchor="ctr">
            <a:normAutofit/>
          </a:bodyPr>
          <a:lstStyle/>
          <a:p>
            <a:pPr>
              <a:spcAft>
                <a:spcPts val="600"/>
              </a:spcAft>
              <a:defRPr/>
            </a:pPr>
            <a:r>
              <a:rPr lang="en-GB"/>
              <a:t>Page </a:t>
            </a:r>
            <a:fld id="{59C479F0-10A2-9F40-AAC5-129E45E74B8F}" type="slidenum">
              <a:rPr lang="en-GB" smtClean="0"/>
              <a:pPr>
                <a:spcAft>
                  <a:spcPts val="600"/>
                </a:spcAft>
                <a:defRPr/>
              </a:pPr>
              <a:t>24</a:t>
            </a:fld>
            <a:endParaRPr lang="en-GB"/>
          </a:p>
        </p:txBody>
      </p:sp>
      <p:sp>
        <p:nvSpPr>
          <p:cNvPr id="6" name="Footer Placeholder 5">
            <a:extLst>
              <a:ext uri="{FF2B5EF4-FFF2-40B4-BE49-F238E27FC236}">
                <a16:creationId xmlns:a16="http://schemas.microsoft.com/office/drawing/2014/main" id="{F5DC47ED-5900-7887-0B67-A94B6BF5EDC5}"/>
              </a:ext>
            </a:extLst>
          </p:cNvPr>
          <p:cNvSpPr>
            <a:spLocks noGrp="1"/>
          </p:cNvSpPr>
          <p:nvPr>
            <p:ph type="ftr" sz="quarter" idx="22"/>
          </p:nvPr>
        </p:nvSpPr>
        <p:spPr>
          <a:xfrm>
            <a:off x="5514975" y="4767263"/>
            <a:ext cx="3086100" cy="274637"/>
          </a:xfrm>
        </p:spPr>
        <p:txBody>
          <a:bodyPr anchor="ctr">
            <a:normAutofit/>
          </a:bodyPr>
          <a:lstStyle/>
          <a:p>
            <a:pPr>
              <a:spcAft>
                <a:spcPts val="600"/>
              </a:spcAft>
            </a:pPr>
            <a:r>
              <a:rPr lang="en-US"/>
              <a:t>©2020 The LEGO Group.</a:t>
            </a:r>
            <a:endParaRPr lang="en-GB"/>
          </a:p>
        </p:txBody>
      </p:sp>
      <p:pic>
        <p:nvPicPr>
          <p:cNvPr id="10" name="Picture 9">
            <a:extLst>
              <a:ext uri="{FF2B5EF4-FFF2-40B4-BE49-F238E27FC236}">
                <a16:creationId xmlns:a16="http://schemas.microsoft.com/office/drawing/2014/main" id="{DBD475BF-C2FE-A0CE-C758-24476BC4C38B}"/>
              </a:ext>
            </a:extLst>
          </p:cNvPr>
          <p:cNvPicPr>
            <a:picLocks noChangeAspect="1"/>
          </p:cNvPicPr>
          <p:nvPr/>
        </p:nvPicPr>
        <p:blipFill>
          <a:blip r:embed="rId2"/>
          <a:stretch>
            <a:fillRect/>
          </a:stretch>
        </p:blipFill>
        <p:spPr>
          <a:xfrm>
            <a:off x="465513" y="440575"/>
            <a:ext cx="8135562" cy="4601325"/>
          </a:xfrm>
          <a:prstGeom prst="rect">
            <a:avLst/>
          </a:prstGeom>
        </p:spPr>
      </p:pic>
    </p:spTree>
    <p:extLst>
      <p:ext uri="{BB962C8B-B14F-4D97-AF65-F5344CB8AC3E}">
        <p14:creationId xmlns:p14="http://schemas.microsoft.com/office/powerpoint/2010/main" val="14680690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CE6649A-FAE1-DD56-D064-64C2B6809933}"/>
              </a:ext>
            </a:extLst>
          </p:cNvPr>
          <p:cNvSpPr>
            <a:spLocks noGrp="1"/>
          </p:cNvSpPr>
          <p:nvPr>
            <p:ph type="sldNum" sz="quarter" idx="10"/>
          </p:nvPr>
        </p:nvSpPr>
        <p:spPr/>
        <p:txBody>
          <a:bodyPr/>
          <a:lstStyle/>
          <a:p>
            <a:pPr>
              <a:defRPr/>
            </a:pPr>
            <a:r>
              <a:rPr lang="en-GB">
                <a:latin typeface="Cera Pro" pitchFamily="2" charset="0"/>
              </a:rPr>
              <a:t>Page </a:t>
            </a:r>
            <a:fld id="{59C479F0-10A2-9F40-AAC5-129E45E74B8F}" type="slidenum">
              <a:rPr lang="en-GB" smtClean="0">
                <a:latin typeface="Cera Pro" pitchFamily="2" charset="0"/>
              </a:rPr>
              <a:pPr>
                <a:defRPr/>
              </a:pPr>
              <a:t>25</a:t>
            </a:fld>
            <a:endParaRPr lang="en-GB">
              <a:latin typeface="Cera Pro" pitchFamily="2" charset="0"/>
            </a:endParaRPr>
          </a:p>
        </p:txBody>
      </p:sp>
      <p:sp>
        <p:nvSpPr>
          <p:cNvPr id="5" name="Footer Placeholder 4">
            <a:extLst>
              <a:ext uri="{FF2B5EF4-FFF2-40B4-BE49-F238E27FC236}">
                <a16:creationId xmlns:a16="http://schemas.microsoft.com/office/drawing/2014/main" id="{A2C7DDD6-2E7A-3E24-3BFD-390229DBFC82}"/>
              </a:ext>
            </a:extLst>
          </p:cNvPr>
          <p:cNvSpPr>
            <a:spLocks noGrp="1"/>
          </p:cNvSpPr>
          <p:nvPr>
            <p:ph type="ftr" sz="quarter" idx="22"/>
          </p:nvPr>
        </p:nvSpPr>
        <p:spPr/>
        <p:txBody>
          <a:bodyPr/>
          <a:lstStyle/>
          <a:p>
            <a:r>
              <a:rPr lang="en-US">
                <a:latin typeface="Cera Pro" pitchFamily="2" charset="0"/>
              </a:rPr>
              <a:t>©2020 The LEGO Group.</a:t>
            </a:r>
            <a:endParaRPr lang="en-GB">
              <a:latin typeface="Cera Pro" pitchFamily="2" charset="0"/>
            </a:endParaRPr>
          </a:p>
        </p:txBody>
      </p:sp>
      <p:pic>
        <p:nvPicPr>
          <p:cNvPr id="7" name="Picture 6">
            <a:extLst>
              <a:ext uri="{FF2B5EF4-FFF2-40B4-BE49-F238E27FC236}">
                <a16:creationId xmlns:a16="http://schemas.microsoft.com/office/drawing/2014/main" id="{255581B7-9DC8-0CB4-B229-175954E876E1}"/>
              </a:ext>
            </a:extLst>
          </p:cNvPr>
          <p:cNvPicPr>
            <a:picLocks noChangeAspect="1"/>
          </p:cNvPicPr>
          <p:nvPr/>
        </p:nvPicPr>
        <p:blipFill>
          <a:blip r:embed="rId2"/>
          <a:stretch>
            <a:fillRect/>
          </a:stretch>
        </p:blipFill>
        <p:spPr>
          <a:xfrm>
            <a:off x="640080" y="298449"/>
            <a:ext cx="8296102" cy="4678795"/>
          </a:xfrm>
          <a:prstGeom prst="rect">
            <a:avLst/>
          </a:prstGeom>
        </p:spPr>
      </p:pic>
    </p:spTree>
    <p:extLst>
      <p:ext uri="{BB962C8B-B14F-4D97-AF65-F5344CB8AC3E}">
        <p14:creationId xmlns:p14="http://schemas.microsoft.com/office/powerpoint/2010/main" val="34095886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7EC167-0049-E70E-5786-C541341405FA}"/>
              </a:ext>
            </a:extLst>
          </p:cNvPr>
          <p:cNvSpPr>
            <a:spLocks noGrp="1"/>
          </p:cNvSpPr>
          <p:nvPr>
            <p:ph type="title"/>
          </p:nvPr>
        </p:nvSpPr>
        <p:spPr>
          <a:xfrm>
            <a:off x="541468" y="51296"/>
            <a:ext cx="7885262" cy="592875"/>
          </a:xfrm>
        </p:spPr>
        <p:txBody>
          <a:bodyPr/>
          <a:lstStyle/>
          <a:p>
            <a:pPr algn="ctr"/>
            <a:r>
              <a:rPr lang="en-US" sz="4400" u="sng">
                <a:cs typeface="Arial"/>
              </a:rPr>
              <a:t>Planta Panorama</a:t>
            </a:r>
            <a:endParaRPr lang="en-US" sz="4400" u="sng"/>
          </a:p>
        </p:txBody>
      </p:sp>
      <p:sp>
        <p:nvSpPr>
          <p:cNvPr id="5" name="Slide Number Placeholder 4">
            <a:extLst>
              <a:ext uri="{FF2B5EF4-FFF2-40B4-BE49-F238E27FC236}">
                <a16:creationId xmlns:a16="http://schemas.microsoft.com/office/drawing/2014/main" id="{C115E9E4-6ADA-5F6F-349E-D248259E05E7}"/>
              </a:ext>
            </a:extLst>
          </p:cNvPr>
          <p:cNvSpPr>
            <a:spLocks noGrp="1"/>
          </p:cNvSpPr>
          <p:nvPr>
            <p:ph type="sldNum" sz="quarter" idx="25"/>
          </p:nvPr>
        </p:nvSpPr>
        <p:spPr/>
        <p:txBody>
          <a:bodyPr/>
          <a:lstStyle/>
          <a:p>
            <a:pPr>
              <a:defRPr/>
            </a:pPr>
            <a:r>
              <a:rPr lang="en-GB">
                <a:latin typeface="Cera Pro" pitchFamily="2" charset="0"/>
              </a:rPr>
              <a:t>Page </a:t>
            </a:r>
            <a:fld id="{59C479F0-10A2-9F40-AAC5-129E45E74B8F}" type="slidenum">
              <a:rPr lang="en-GB" smtClean="0">
                <a:latin typeface="Cera Pro" pitchFamily="2" charset="0"/>
              </a:rPr>
              <a:pPr>
                <a:defRPr/>
              </a:pPr>
              <a:t>26</a:t>
            </a:fld>
            <a:endParaRPr lang="en-GB">
              <a:latin typeface="Cera Pro" pitchFamily="2" charset="0"/>
            </a:endParaRPr>
          </a:p>
        </p:txBody>
      </p:sp>
      <p:sp>
        <p:nvSpPr>
          <p:cNvPr id="6" name="Footer Placeholder 5">
            <a:extLst>
              <a:ext uri="{FF2B5EF4-FFF2-40B4-BE49-F238E27FC236}">
                <a16:creationId xmlns:a16="http://schemas.microsoft.com/office/drawing/2014/main" id="{1235E5AF-2C87-06F6-61C9-293A0E0F914A}"/>
              </a:ext>
            </a:extLst>
          </p:cNvPr>
          <p:cNvSpPr>
            <a:spLocks noGrp="1"/>
          </p:cNvSpPr>
          <p:nvPr>
            <p:ph type="ftr" sz="quarter" idx="26"/>
          </p:nvPr>
        </p:nvSpPr>
        <p:spPr/>
        <p:txBody>
          <a:bodyPr/>
          <a:lstStyle/>
          <a:p>
            <a:r>
              <a:rPr lang="en-US">
                <a:latin typeface="Cera Pro" pitchFamily="2" charset="0"/>
              </a:rPr>
              <a:t>©2020 The LEGO Group.</a:t>
            </a:r>
            <a:endParaRPr lang="en-GB">
              <a:latin typeface="Cera Pro" pitchFamily="2" charset="0"/>
            </a:endParaRPr>
          </a:p>
        </p:txBody>
      </p:sp>
      <p:pic>
        <p:nvPicPr>
          <p:cNvPr id="2" name="Picture Placeholder 1" descr="A road with a gate and buildings&#10;&#10;Description automatically generated">
            <a:extLst>
              <a:ext uri="{FF2B5EF4-FFF2-40B4-BE49-F238E27FC236}">
                <a16:creationId xmlns:a16="http://schemas.microsoft.com/office/drawing/2014/main" id="{41AED8D0-4FA6-CD1C-9E06-96A9AB8A78D2}"/>
              </a:ext>
            </a:extLst>
          </p:cNvPr>
          <p:cNvPicPr>
            <a:picLocks noGrp="1" noChangeAspect="1"/>
          </p:cNvPicPr>
          <p:nvPr>
            <p:ph type="pic" sz="quarter" idx="21"/>
          </p:nvPr>
        </p:nvPicPr>
        <p:blipFill>
          <a:blip r:embed="rId2"/>
          <a:srcRect l="8293" r="8293"/>
          <a:stretch/>
        </p:blipFill>
        <p:spPr>
          <a:xfrm>
            <a:off x="4978111" y="883929"/>
            <a:ext cx="4059355" cy="3576537"/>
          </a:xfrm>
        </p:spPr>
      </p:pic>
      <p:pic>
        <p:nvPicPr>
          <p:cNvPr id="12" name="Picture 11" descr="A map of a city&#10;&#10;Description automatically generated">
            <a:extLst>
              <a:ext uri="{FF2B5EF4-FFF2-40B4-BE49-F238E27FC236}">
                <a16:creationId xmlns:a16="http://schemas.microsoft.com/office/drawing/2014/main" id="{673A9AD9-C9A9-DF8C-1248-621D3D1B4B27}"/>
              </a:ext>
            </a:extLst>
          </p:cNvPr>
          <p:cNvPicPr>
            <a:picLocks noChangeAspect="1"/>
          </p:cNvPicPr>
          <p:nvPr/>
        </p:nvPicPr>
        <p:blipFill rotWithShape="1">
          <a:blip r:embed="rId3"/>
          <a:srcRect l="5842" t="1703" r="22337" b="487"/>
          <a:stretch/>
        </p:blipFill>
        <p:spPr>
          <a:xfrm>
            <a:off x="84223" y="886649"/>
            <a:ext cx="4813404" cy="3688132"/>
          </a:xfrm>
          <a:prstGeom prst="rect">
            <a:avLst/>
          </a:prstGeom>
        </p:spPr>
      </p:pic>
      <p:sp>
        <p:nvSpPr>
          <p:cNvPr id="4" name="Rectangle: Rounded Corners 3">
            <a:extLst>
              <a:ext uri="{FF2B5EF4-FFF2-40B4-BE49-F238E27FC236}">
                <a16:creationId xmlns:a16="http://schemas.microsoft.com/office/drawing/2014/main" id="{6139F802-ED02-75E1-F73A-6572293418F2}"/>
              </a:ext>
            </a:extLst>
          </p:cNvPr>
          <p:cNvSpPr/>
          <p:nvPr/>
        </p:nvSpPr>
        <p:spPr>
          <a:xfrm>
            <a:off x="136859" y="2618371"/>
            <a:ext cx="801604" cy="425618"/>
          </a:xfrm>
          <a:prstGeom prst="roundRect">
            <a:avLst/>
          </a:prstGeom>
          <a:noFill/>
          <a:ln w="28575">
            <a:solidFill>
              <a:srgbClr val="00AB34"/>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pic>
        <p:nvPicPr>
          <p:cNvPr id="7" name="Picture 6" descr="A toy figure holding a box&#10;&#10;Description automatically generated">
            <a:extLst>
              <a:ext uri="{FF2B5EF4-FFF2-40B4-BE49-F238E27FC236}">
                <a16:creationId xmlns:a16="http://schemas.microsoft.com/office/drawing/2014/main" id="{22DFF889-A3FB-85CC-A80E-5A0FF36D6CBC}"/>
              </a:ext>
            </a:extLst>
          </p:cNvPr>
          <p:cNvPicPr>
            <a:picLocks noChangeAspect="1"/>
          </p:cNvPicPr>
          <p:nvPr/>
        </p:nvPicPr>
        <p:blipFill>
          <a:blip r:embed="rId4"/>
          <a:stretch>
            <a:fillRect/>
          </a:stretch>
        </p:blipFill>
        <p:spPr>
          <a:xfrm>
            <a:off x="939215" y="3665370"/>
            <a:ext cx="926432" cy="1286878"/>
          </a:xfrm>
          <a:prstGeom prst="rect">
            <a:avLst/>
          </a:prstGeom>
        </p:spPr>
      </p:pic>
    </p:spTree>
    <p:extLst>
      <p:ext uri="{BB962C8B-B14F-4D97-AF65-F5344CB8AC3E}">
        <p14:creationId xmlns:p14="http://schemas.microsoft.com/office/powerpoint/2010/main" val="15058830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descr="A road with gravel and a fence&#10;&#10;Description automatically generated">
            <a:extLst>
              <a:ext uri="{FF2B5EF4-FFF2-40B4-BE49-F238E27FC236}">
                <a16:creationId xmlns:a16="http://schemas.microsoft.com/office/drawing/2014/main" id="{C76D9C0A-1B46-8AFD-0174-AA4AB3583069}"/>
              </a:ext>
            </a:extLst>
          </p:cNvPr>
          <p:cNvPicPr>
            <a:picLocks noGrp="1" noChangeAspect="1"/>
          </p:cNvPicPr>
          <p:nvPr>
            <p:ph type="pic" sz="quarter" idx="21"/>
          </p:nvPr>
        </p:nvPicPr>
        <p:blipFill>
          <a:blip r:embed="rId2"/>
          <a:srcRect l="26628" r="26628"/>
          <a:stretch/>
        </p:blipFill>
        <p:spPr>
          <a:xfrm>
            <a:off x="4293815" y="760155"/>
            <a:ext cx="4743651" cy="4064716"/>
          </a:xfrm>
        </p:spPr>
      </p:pic>
      <p:sp>
        <p:nvSpPr>
          <p:cNvPr id="3" name="Title 2">
            <a:extLst>
              <a:ext uri="{FF2B5EF4-FFF2-40B4-BE49-F238E27FC236}">
                <a16:creationId xmlns:a16="http://schemas.microsoft.com/office/drawing/2014/main" id="{1FD054CF-1BFB-0B50-0B67-7A2BCB3B1E9D}"/>
              </a:ext>
            </a:extLst>
          </p:cNvPr>
          <p:cNvSpPr>
            <a:spLocks noGrp="1"/>
          </p:cNvSpPr>
          <p:nvPr>
            <p:ph type="title"/>
          </p:nvPr>
        </p:nvSpPr>
        <p:spPr>
          <a:xfrm>
            <a:off x="488829" y="111454"/>
            <a:ext cx="7885262" cy="450000"/>
          </a:xfrm>
        </p:spPr>
        <p:txBody>
          <a:bodyPr/>
          <a:lstStyle/>
          <a:p>
            <a:pPr algn="ctr"/>
            <a:r>
              <a:rPr lang="en-US" sz="3200" u="sng">
                <a:cs typeface="Arial"/>
              </a:rPr>
              <a:t>Planta Externa </a:t>
            </a:r>
            <a:r>
              <a:rPr lang="en-US" sz="3200" u="sng" err="1">
                <a:cs typeface="Arial"/>
              </a:rPr>
              <a:t>Moldeo</a:t>
            </a:r>
            <a:endParaRPr lang="en-US" sz="3200" u="sng" err="1"/>
          </a:p>
        </p:txBody>
      </p:sp>
      <p:sp>
        <p:nvSpPr>
          <p:cNvPr id="5" name="Slide Number Placeholder 4">
            <a:extLst>
              <a:ext uri="{FF2B5EF4-FFF2-40B4-BE49-F238E27FC236}">
                <a16:creationId xmlns:a16="http://schemas.microsoft.com/office/drawing/2014/main" id="{7E3C927C-7B30-8130-702B-3B2930F0B4A3}"/>
              </a:ext>
            </a:extLst>
          </p:cNvPr>
          <p:cNvSpPr>
            <a:spLocks noGrp="1"/>
          </p:cNvSpPr>
          <p:nvPr>
            <p:ph type="sldNum" sz="quarter" idx="25"/>
          </p:nvPr>
        </p:nvSpPr>
        <p:spPr/>
        <p:txBody>
          <a:bodyPr/>
          <a:lstStyle/>
          <a:p>
            <a:pPr>
              <a:defRPr/>
            </a:pPr>
            <a:r>
              <a:rPr lang="en-GB">
                <a:latin typeface="Cera Pro" pitchFamily="2" charset="0"/>
              </a:rPr>
              <a:t>Page </a:t>
            </a:r>
            <a:fld id="{59C479F0-10A2-9F40-AAC5-129E45E74B8F}" type="slidenum">
              <a:rPr lang="en-GB" smtClean="0">
                <a:latin typeface="Cera Pro" pitchFamily="2" charset="0"/>
              </a:rPr>
              <a:pPr>
                <a:defRPr/>
              </a:pPr>
              <a:t>27</a:t>
            </a:fld>
            <a:endParaRPr lang="en-GB">
              <a:latin typeface="Cera Pro" pitchFamily="2" charset="0"/>
            </a:endParaRPr>
          </a:p>
        </p:txBody>
      </p:sp>
      <p:sp>
        <p:nvSpPr>
          <p:cNvPr id="6" name="Footer Placeholder 5">
            <a:extLst>
              <a:ext uri="{FF2B5EF4-FFF2-40B4-BE49-F238E27FC236}">
                <a16:creationId xmlns:a16="http://schemas.microsoft.com/office/drawing/2014/main" id="{0BEED8BB-E489-6523-0F3B-F49BF03C4F59}"/>
              </a:ext>
            </a:extLst>
          </p:cNvPr>
          <p:cNvSpPr>
            <a:spLocks noGrp="1"/>
          </p:cNvSpPr>
          <p:nvPr>
            <p:ph type="ftr" sz="quarter" idx="26"/>
          </p:nvPr>
        </p:nvSpPr>
        <p:spPr/>
        <p:txBody>
          <a:bodyPr/>
          <a:lstStyle/>
          <a:p>
            <a:r>
              <a:rPr lang="en-US">
                <a:latin typeface="Cera Pro" pitchFamily="2" charset="0"/>
              </a:rPr>
              <a:t>©2020 The LEGO Group.</a:t>
            </a:r>
            <a:endParaRPr lang="en-GB">
              <a:latin typeface="Cera Pro" pitchFamily="2" charset="0"/>
            </a:endParaRPr>
          </a:p>
        </p:txBody>
      </p:sp>
      <p:pic>
        <p:nvPicPr>
          <p:cNvPr id="8" name="Picture 8" descr="imagen">
            <a:extLst>
              <a:ext uri="{FF2B5EF4-FFF2-40B4-BE49-F238E27FC236}">
                <a16:creationId xmlns:a16="http://schemas.microsoft.com/office/drawing/2014/main" id="{7DFEEA6E-B91A-E93E-9199-51B2534F90F0}"/>
              </a:ext>
            </a:extLst>
          </p:cNvPr>
          <p:cNvPicPr>
            <a:picLocks noChangeAspect="1"/>
          </p:cNvPicPr>
          <p:nvPr/>
        </p:nvPicPr>
        <p:blipFill rotWithShape="1">
          <a:blip r:embed="rId3"/>
          <a:srcRect l="2448" t="2245" r="12415" b="5102"/>
          <a:stretch/>
        </p:blipFill>
        <p:spPr>
          <a:xfrm>
            <a:off x="105231" y="737475"/>
            <a:ext cx="4122981" cy="4089187"/>
          </a:xfrm>
          <a:prstGeom prst="rect">
            <a:avLst/>
          </a:prstGeom>
        </p:spPr>
      </p:pic>
    </p:spTree>
    <p:extLst>
      <p:ext uri="{BB962C8B-B14F-4D97-AF65-F5344CB8AC3E}">
        <p14:creationId xmlns:p14="http://schemas.microsoft.com/office/powerpoint/2010/main" val="24547671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C3F26-FFDB-754D-AF53-8261F2CEA084}"/>
              </a:ext>
            </a:extLst>
          </p:cNvPr>
          <p:cNvSpPr>
            <a:spLocks noGrp="1"/>
          </p:cNvSpPr>
          <p:nvPr>
            <p:ph type="title"/>
          </p:nvPr>
        </p:nvSpPr>
        <p:spPr>
          <a:xfrm>
            <a:off x="613042" y="237305"/>
            <a:ext cx="5664596" cy="3282087"/>
          </a:xfrm>
        </p:spPr>
        <p:txBody>
          <a:bodyPr/>
          <a:lstStyle/>
          <a:p>
            <a:r>
              <a:rPr lang="en-GB" dirty="0">
                <a:cs typeface="Arial"/>
              </a:rPr>
              <a:t>Como </a:t>
            </a:r>
            <a:r>
              <a:rPr lang="en-GB" dirty="0" err="1">
                <a:cs typeface="Arial"/>
              </a:rPr>
              <a:t>actuar</a:t>
            </a:r>
            <a:r>
              <a:rPr lang="en-GB" dirty="0">
                <a:cs typeface="Arial"/>
              </a:rPr>
              <a:t> en </a:t>
            </a:r>
            <a:r>
              <a:rPr lang="en-GB" dirty="0" err="1">
                <a:cs typeface="Arial"/>
              </a:rPr>
              <a:t>una</a:t>
            </a:r>
            <a:r>
              <a:rPr lang="en-GB" dirty="0">
                <a:cs typeface="Arial"/>
              </a:rPr>
              <a:t> </a:t>
            </a:r>
            <a:r>
              <a:rPr lang="en-GB" dirty="0" err="1">
                <a:cs typeface="Arial"/>
              </a:rPr>
              <a:t>Emergecia</a:t>
            </a:r>
            <a:r>
              <a:rPr lang="en-GB" dirty="0">
                <a:cs typeface="Arial"/>
              </a:rPr>
              <a:t> en LOM</a:t>
            </a:r>
            <a:endParaRPr lang="en-GB" dirty="0"/>
          </a:p>
        </p:txBody>
      </p:sp>
      <p:sp>
        <p:nvSpPr>
          <p:cNvPr id="4" name="Footer Placeholder 3">
            <a:extLst>
              <a:ext uri="{FF2B5EF4-FFF2-40B4-BE49-F238E27FC236}">
                <a16:creationId xmlns:a16="http://schemas.microsoft.com/office/drawing/2014/main" id="{877CA5F1-7372-2D43-AF0F-D7A469096FBC}"/>
              </a:ext>
            </a:extLst>
          </p:cNvPr>
          <p:cNvSpPr>
            <a:spLocks noGrp="1"/>
          </p:cNvSpPr>
          <p:nvPr>
            <p:ph type="ftr" sz="quarter" idx="13"/>
          </p:nvPr>
        </p:nvSpPr>
        <p:spPr/>
        <p:txBody>
          <a:bodyPr/>
          <a:lstStyle/>
          <a:p>
            <a:r>
              <a:rPr lang="en-US">
                <a:latin typeface="Cera Pro" pitchFamily="2" charset="0"/>
              </a:rPr>
              <a:t>©2020 The LEGO Group.</a:t>
            </a:r>
            <a:endParaRPr lang="en-GB">
              <a:latin typeface="Cera Pro" pitchFamily="2" charset="0"/>
            </a:endParaRPr>
          </a:p>
        </p:txBody>
      </p:sp>
      <p:pic>
        <p:nvPicPr>
          <p:cNvPr id="6" name="Graphic 5">
            <a:extLst>
              <a:ext uri="{FF2B5EF4-FFF2-40B4-BE49-F238E27FC236}">
                <a16:creationId xmlns:a16="http://schemas.microsoft.com/office/drawing/2014/main" id="{6731887B-8CD4-EC41-B18E-0170D72F4A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29481" y="1621371"/>
            <a:ext cx="1422400" cy="1295400"/>
          </a:xfrm>
          <a:prstGeom prst="rect">
            <a:avLst/>
          </a:prstGeom>
        </p:spPr>
      </p:pic>
      <p:pic>
        <p:nvPicPr>
          <p:cNvPr id="8" name="Graphic 7">
            <a:extLst>
              <a:ext uri="{FF2B5EF4-FFF2-40B4-BE49-F238E27FC236}">
                <a16:creationId xmlns:a16="http://schemas.microsoft.com/office/drawing/2014/main" id="{918C1158-45C3-7246-85BD-42DCFC49A29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68759" y="2623858"/>
            <a:ext cx="1066800" cy="762000"/>
          </a:xfrm>
          <a:prstGeom prst="rect">
            <a:avLst/>
          </a:prstGeom>
        </p:spPr>
      </p:pic>
      <p:pic>
        <p:nvPicPr>
          <p:cNvPr id="12" name="Graphic 11">
            <a:extLst>
              <a:ext uri="{FF2B5EF4-FFF2-40B4-BE49-F238E27FC236}">
                <a16:creationId xmlns:a16="http://schemas.microsoft.com/office/drawing/2014/main" id="{6B7D63A5-30DF-FF4D-BC7A-13DDE59D648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41874" y="588870"/>
            <a:ext cx="711200" cy="901700"/>
          </a:xfrm>
          <a:prstGeom prst="rect">
            <a:avLst/>
          </a:prstGeom>
        </p:spPr>
      </p:pic>
    </p:spTree>
    <p:extLst>
      <p:ext uri="{BB962C8B-B14F-4D97-AF65-F5344CB8AC3E}">
        <p14:creationId xmlns:p14="http://schemas.microsoft.com/office/powerpoint/2010/main" val="986188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0C6D978-7625-AF4F-9F72-0163124D2140}"/>
              </a:ext>
            </a:extLst>
          </p:cNvPr>
          <p:cNvSpPr>
            <a:spLocks noGrp="1"/>
          </p:cNvSpPr>
          <p:nvPr>
            <p:ph type="body" sz="quarter" idx="11"/>
          </p:nvPr>
        </p:nvSpPr>
        <p:spPr>
          <a:xfrm>
            <a:off x="1578877" y="695814"/>
            <a:ext cx="3122778" cy="744025"/>
          </a:xfrm>
        </p:spPr>
        <p:txBody>
          <a:bodyPr/>
          <a:lstStyle/>
          <a:p>
            <a:r>
              <a:rPr lang="en-GB"/>
              <a:t>Objetivos</a:t>
            </a:r>
          </a:p>
        </p:txBody>
      </p:sp>
      <p:sp>
        <p:nvSpPr>
          <p:cNvPr id="11" name="Text Placeholder 10">
            <a:extLst>
              <a:ext uri="{FF2B5EF4-FFF2-40B4-BE49-F238E27FC236}">
                <a16:creationId xmlns:a16="http://schemas.microsoft.com/office/drawing/2014/main" id="{27253018-4E45-D248-962A-92237F52D773}"/>
              </a:ext>
            </a:extLst>
          </p:cNvPr>
          <p:cNvSpPr>
            <a:spLocks noGrp="1"/>
          </p:cNvSpPr>
          <p:nvPr>
            <p:ph type="body" sz="quarter" idx="13"/>
          </p:nvPr>
        </p:nvSpPr>
        <p:spPr>
          <a:xfrm>
            <a:off x="276488" y="1576940"/>
            <a:ext cx="5632993" cy="3124714"/>
          </a:xfrm>
        </p:spPr>
        <p:txBody>
          <a:bodyPr lIns="91440" tIns="45720" rIns="91440" bIns="45720" anchor="t"/>
          <a:lstStyle/>
          <a:p>
            <a:pPr marL="192405" marR="5080" indent="-179705">
              <a:lnSpc>
                <a:spcPct val="110100"/>
              </a:lnSpc>
              <a:spcBef>
                <a:spcPts val="100"/>
              </a:spcBef>
              <a:buChar char="•"/>
              <a:tabLst>
                <a:tab pos="193040" algn="l"/>
              </a:tabLst>
            </a:pPr>
            <a:r>
              <a:rPr lang="es-MX" sz="1400" b="1" u="sng">
                <a:latin typeface="Arial"/>
                <a:ea typeface="ＭＳ Ｐゴシック"/>
                <a:cs typeface="Arial"/>
              </a:rPr>
              <a:t>Crear y mantener un lugar de trabajo seguro.</a:t>
            </a:r>
            <a:r>
              <a:rPr lang="es-MX" sz="1400" u="sng">
                <a:latin typeface="Arial"/>
                <a:ea typeface="ＭＳ Ｐゴシック"/>
                <a:cs typeface="Arial"/>
              </a:rPr>
              <a:t> </a:t>
            </a:r>
            <a:endParaRPr lang="es-MX" sz="1400" b="1" u="sng">
              <a:latin typeface="Arial"/>
              <a:cs typeface="Arial"/>
            </a:endParaRPr>
          </a:p>
          <a:p>
            <a:pPr marL="649605" marR="5080" lvl="1" indent="-179705">
              <a:lnSpc>
                <a:spcPct val="110100"/>
              </a:lnSpc>
              <a:spcBef>
                <a:spcPts val="100"/>
              </a:spcBef>
              <a:buFont typeface="Arial" charset="0"/>
              <a:buChar char="•"/>
              <a:tabLst>
                <a:tab pos="193040" algn="l"/>
              </a:tabLst>
            </a:pPr>
            <a:r>
              <a:rPr lang="es-MX" sz="1200">
                <a:solidFill>
                  <a:schemeClr val="bg1"/>
                </a:solidFill>
                <a:latin typeface="Arial"/>
                <a:ea typeface="ＭＳ Ｐゴシック"/>
                <a:cs typeface="Arial"/>
              </a:rPr>
              <a:t>Nuestro compromiso es garantizar que el Grupo LEGO sea un lugar de trabajo con altos estándares, siendo la salud y la seguridad prioridades clave que nunca debemos ponerlas en riesgo.</a:t>
            </a:r>
            <a:endParaRPr lang="es-MX" sz="1200" strike="sngStrike">
              <a:solidFill>
                <a:schemeClr val="bg1"/>
              </a:solidFill>
              <a:latin typeface="Arial"/>
              <a:ea typeface="ＭＳ Ｐゴシック"/>
              <a:cs typeface="Arial"/>
            </a:endParaRPr>
          </a:p>
          <a:p>
            <a:pPr marL="192405" indent="-179705">
              <a:spcBef>
                <a:spcPts val="765"/>
              </a:spcBef>
              <a:buChar char="•"/>
              <a:tabLst>
                <a:tab pos="193040" algn="l"/>
              </a:tabLst>
            </a:pPr>
            <a:r>
              <a:rPr lang="es-MX" sz="1400" b="1" u="sng" spc="-5">
                <a:latin typeface="Arial"/>
                <a:ea typeface="ＭＳ Ｐゴシック"/>
                <a:cs typeface="Arial"/>
              </a:rPr>
              <a:t>Evitar </a:t>
            </a:r>
            <a:r>
              <a:rPr lang="es-MX" sz="1400" b="1" u="sng">
                <a:latin typeface="Arial"/>
                <a:ea typeface="ＭＳ Ｐゴシック"/>
                <a:cs typeface="Arial"/>
              </a:rPr>
              <a:t>al 100% los incidentes de seguridad</a:t>
            </a:r>
            <a:r>
              <a:rPr lang="es-MX" sz="1400" u="sng">
                <a:latin typeface="Arial"/>
                <a:ea typeface="ＭＳ Ｐゴシック"/>
                <a:cs typeface="Arial"/>
              </a:rPr>
              <a:t> en Grupo LEGO</a:t>
            </a:r>
            <a:r>
              <a:rPr lang="es-MX" sz="1400" b="1" u="sng">
                <a:latin typeface="Arial"/>
                <a:ea typeface="ＭＳ Ｐゴシック"/>
                <a:cs typeface="Arial"/>
              </a:rPr>
              <a:t>.</a:t>
            </a:r>
          </a:p>
          <a:p>
            <a:pPr marL="649605" lvl="1" indent="-179705">
              <a:spcBef>
                <a:spcPts val="765"/>
              </a:spcBef>
              <a:buChar char="•"/>
              <a:tabLst>
                <a:tab pos="193040" algn="l"/>
              </a:tabLst>
            </a:pPr>
            <a:r>
              <a:rPr lang="es-MX" sz="1200" spc="-5">
                <a:solidFill>
                  <a:schemeClr val="bg1"/>
                </a:solidFill>
                <a:latin typeface="Arial"/>
                <a:ea typeface="ＭＳ Ｐゴシック"/>
                <a:cs typeface="Arial"/>
              </a:rPr>
              <a:t> </a:t>
            </a:r>
            <a:r>
              <a:rPr lang="es-MX" sz="1200">
                <a:solidFill>
                  <a:schemeClr val="bg1"/>
                </a:solidFill>
                <a:latin typeface="Arial"/>
                <a:ea typeface="ＭＳ Ｐゴシック"/>
                <a:cs typeface="Arial"/>
              </a:rPr>
              <a:t>Ante</a:t>
            </a:r>
            <a:r>
              <a:rPr lang="es-MX" sz="1200" spc="-20">
                <a:solidFill>
                  <a:schemeClr val="bg1"/>
                </a:solidFill>
                <a:latin typeface="Arial"/>
                <a:ea typeface="ＭＳ Ｐゴシック"/>
                <a:cs typeface="Arial"/>
              </a:rPr>
              <a:t> </a:t>
            </a:r>
            <a:r>
              <a:rPr lang="es-MX" sz="1200">
                <a:solidFill>
                  <a:schemeClr val="bg1"/>
                </a:solidFill>
                <a:latin typeface="Arial"/>
                <a:ea typeface="ＭＳ Ｐゴシック"/>
                <a:cs typeface="Arial"/>
              </a:rPr>
              <a:t>todo,</a:t>
            </a:r>
            <a:r>
              <a:rPr lang="es-MX" sz="1200" spc="-40">
                <a:solidFill>
                  <a:schemeClr val="bg1"/>
                </a:solidFill>
                <a:latin typeface="Arial"/>
                <a:ea typeface="ＭＳ Ｐゴシック"/>
                <a:cs typeface="Arial"/>
              </a:rPr>
              <a:t> </a:t>
            </a:r>
            <a:r>
              <a:rPr lang="es-MX" sz="1200">
                <a:solidFill>
                  <a:schemeClr val="bg1"/>
                </a:solidFill>
                <a:latin typeface="Arial"/>
                <a:ea typeface="ＭＳ Ｐゴシック"/>
                <a:cs typeface="Arial"/>
              </a:rPr>
              <a:t>procuramos</a:t>
            </a:r>
            <a:r>
              <a:rPr lang="es-MX" sz="1200" spc="-50">
                <a:solidFill>
                  <a:schemeClr val="bg1"/>
                </a:solidFill>
                <a:latin typeface="Arial"/>
                <a:ea typeface="ＭＳ Ｐゴシック"/>
                <a:cs typeface="Arial"/>
              </a:rPr>
              <a:t> </a:t>
            </a:r>
            <a:r>
              <a:rPr lang="es-MX" sz="1200">
                <a:solidFill>
                  <a:schemeClr val="bg1"/>
                </a:solidFill>
                <a:latin typeface="Arial"/>
                <a:ea typeface="ＭＳ Ｐゴシック"/>
                <a:cs typeface="Arial"/>
              </a:rPr>
              <a:t>asegurarnos</a:t>
            </a:r>
            <a:r>
              <a:rPr lang="es-MX" sz="1200" spc="-50">
                <a:solidFill>
                  <a:schemeClr val="bg1"/>
                </a:solidFill>
                <a:latin typeface="Arial"/>
                <a:ea typeface="ＭＳ Ｐゴシック"/>
                <a:cs typeface="Arial"/>
              </a:rPr>
              <a:t> </a:t>
            </a:r>
            <a:r>
              <a:rPr lang="es-MX" sz="1200">
                <a:solidFill>
                  <a:schemeClr val="bg1"/>
                </a:solidFill>
                <a:latin typeface="Arial"/>
                <a:ea typeface="ＭＳ Ｐゴシック"/>
                <a:cs typeface="Arial"/>
              </a:rPr>
              <a:t>de</a:t>
            </a:r>
            <a:r>
              <a:rPr lang="es-MX" sz="1200" spc="-10">
                <a:solidFill>
                  <a:schemeClr val="bg1"/>
                </a:solidFill>
                <a:latin typeface="Arial"/>
                <a:ea typeface="ＭＳ Ｐゴシック"/>
                <a:cs typeface="Arial"/>
              </a:rPr>
              <a:t> </a:t>
            </a:r>
            <a:r>
              <a:rPr lang="es-MX" sz="1200">
                <a:solidFill>
                  <a:schemeClr val="bg1"/>
                </a:solidFill>
                <a:latin typeface="Arial"/>
                <a:ea typeface="ＭＳ Ｐゴシック"/>
                <a:cs typeface="Arial"/>
              </a:rPr>
              <a:t>que</a:t>
            </a:r>
            <a:r>
              <a:rPr lang="es-MX" sz="1200" spc="-20">
                <a:solidFill>
                  <a:schemeClr val="bg1"/>
                </a:solidFill>
                <a:latin typeface="Arial"/>
                <a:ea typeface="ＭＳ Ｐゴシック"/>
                <a:cs typeface="Arial"/>
              </a:rPr>
              <a:t> </a:t>
            </a:r>
            <a:r>
              <a:rPr lang="es-MX" sz="1200">
                <a:solidFill>
                  <a:schemeClr val="bg1"/>
                </a:solidFill>
                <a:latin typeface="Arial"/>
                <a:ea typeface="ＭＳ Ｐゴシック"/>
                <a:cs typeface="Arial"/>
              </a:rPr>
              <a:t>usted</a:t>
            </a:r>
            <a:r>
              <a:rPr lang="es-MX" sz="1200" spc="-30">
                <a:solidFill>
                  <a:schemeClr val="bg1"/>
                </a:solidFill>
                <a:latin typeface="Arial"/>
                <a:ea typeface="ＭＳ Ｐゴシック"/>
                <a:cs typeface="Arial"/>
              </a:rPr>
              <a:t> </a:t>
            </a:r>
            <a:r>
              <a:rPr lang="es-MX" sz="1200">
                <a:solidFill>
                  <a:schemeClr val="bg1"/>
                </a:solidFill>
                <a:latin typeface="Arial"/>
                <a:ea typeface="ＭＳ Ｐゴシック"/>
                <a:cs typeface="Arial"/>
              </a:rPr>
              <a:t>y</a:t>
            </a:r>
            <a:r>
              <a:rPr lang="es-MX" sz="1200" spc="-15">
                <a:solidFill>
                  <a:schemeClr val="bg1"/>
                </a:solidFill>
                <a:latin typeface="Arial"/>
                <a:ea typeface="ＭＳ Ｐゴシック"/>
                <a:cs typeface="Arial"/>
              </a:rPr>
              <a:t> </a:t>
            </a:r>
            <a:r>
              <a:rPr lang="es-MX" sz="1200">
                <a:solidFill>
                  <a:schemeClr val="bg1"/>
                </a:solidFill>
                <a:latin typeface="Arial"/>
                <a:ea typeface="ＭＳ Ｐゴシック"/>
                <a:cs typeface="Arial"/>
              </a:rPr>
              <a:t>los</a:t>
            </a:r>
            <a:r>
              <a:rPr lang="es-MX" sz="1200" spc="-5">
                <a:solidFill>
                  <a:schemeClr val="bg1"/>
                </a:solidFill>
                <a:latin typeface="Arial"/>
                <a:ea typeface="ＭＳ Ｐゴシック"/>
                <a:cs typeface="Arial"/>
              </a:rPr>
              <a:t> miembros</a:t>
            </a:r>
            <a:r>
              <a:rPr lang="es-MX" sz="1200" spc="-40">
                <a:solidFill>
                  <a:schemeClr val="bg1"/>
                </a:solidFill>
                <a:latin typeface="Arial"/>
                <a:ea typeface="ＭＳ Ｐゴシック"/>
                <a:cs typeface="Arial"/>
              </a:rPr>
              <a:t> </a:t>
            </a:r>
            <a:r>
              <a:rPr lang="es-MX" sz="1200">
                <a:solidFill>
                  <a:schemeClr val="bg1"/>
                </a:solidFill>
                <a:latin typeface="Arial"/>
                <a:ea typeface="ＭＳ Ｐゴシック"/>
                <a:cs typeface="Arial"/>
              </a:rPr>
              <a:t>de</a:t>
            </a:r>
            <a:r>
              <a:rPr lang="es-MX" sz="1200" spc="-10">
                <a:solidFill>
                  <a:schemeClr val="bg1"/>
                </a:solidFill>
                <a:latin typeface="Arial"/>
                <a:ea typeface="ＭＳ Ｐゴシック"/>
                <a:cs typeface="Arial"/>
              </a:rPr>
              <a:t> </a:t>
            </a:r>
            <a:r>
              <a:rPr lang="es-MX" sz="1200">
                <a:solidFill>
                  <a:schemeClr val="bg1"/>
                </a:solidFill>
                <a:latin typeface="Arial"/>
                <a:ea typeface="ＭＳ Ｐゴシック"/>
                <a:cs typeface="Arial"/>
              </a:rPr>
              <a:t>su</a:t>
            </a:r>
            <a:r>
              <a:rPr lang="es-MX" sz="1200" spc="-20">
                <a:solidFill>
                  <a:schemeClr val="bg1"/>
                </a:solidFill>
                <a:latin typeface="Arial"/>
                <a:ea typeface="ＭＳ Ｐゴシック"/>
                <a:cs typeface="Arial"/>
              </a:rPr>
              <a:t> </a:t>
            </a:r>
            <a:r>
              <a:rPr lang="es-MX" sz="1200">
                <a:solidFill>
                  <a:schemeClr val="bg1"/>
                </a:solidFill>
                <a:latin typeface="Arial"/>
                <a:ea typeface="ＭＳ Ｐゴシック"/>
                <a:cs typeface="Arial"/>
              </a:rPr>
              <a:t>equipo</a:t>
            </a:r>
            <a:r>
              <a:rPr lang="es-MX" sz="1200" spc="-35">
                <a:solidFill>
                  <a:schemeClr val="bg1"/>
                </a:solidFill>
                <a:latin typeface="Arial"/>
                <a:ea typeface="ＭＳ Ｐゴシック"/>
                <a:cs typeface="Arial"/>
              </a:rPr>
              <a:t> </a:t>
            </a:r>
            <a:r>
              <a:rPr lang="es-MX" sz="1200" spc="-5">
                <a:solidFill>
                  <a:schemeClr val="bg1"/>
                </a:solidFill>
                <a:latin typeface="Arial"/>
                <a:ea typeface="ＭＳ Ｐゴシック"/>
                <a:cs typeface="Arial"/>
              </a:rPr>
              <a:t>vuelvan</a:t>
            </a:r>
            <a:r>
              <a:rPr lang="es-MX" sz="1200">
                <a:solidFill>
                  <a:schemeClr val="bg1"/>
                </a:solidFill>
                <a:latin typeface="Arial"/>
                <a:ea typeface="ＭＳ Ｐゴシック"/>
                <a:cs typeface="Arial"/>
              </a:rPr>
              <a:t> a</a:t>
            </a:r>
            <a:r>
              <a:rPr lang="es-MX" sz="1200" spc="-10">
                <a:solidFill>
                  <a:schemeClr val="bg1"/>
                </a:solidFill>
                <a:latin typeface="Arial"/>
                <a:ea typeface="ＭＳ Ｐゴシック"/>
                <a:cs typeface="Arial"/>
              </a:rPr>
              <a:t> </a:t>
            </a:r>
            <a:r>
              <a:rPr lang="es-MX" sz="1200">
                <a:solidFill>
                  <a:schemeClr val="bg1"/>
                </a:solidFill>
                <a:latin typeface="Arial"/>
                <a:ea typeface="ＭＳ Ｐゴシック"/>
                <a:cs typeface="Arial"/>
              </a:rPr>
              <a:t>casa</a:t>
            </a:r>
            <a:r>
              <a:rPr lang="es-MX" sz="1200" spc="-30">
                <a:solidFill>
                  <a:schemeClr val="bg1"/>
                </a:solidFill>
                <a:latin typeface="Arial"/>
                <a:ea typeface="ＭＳ Ｐゴシック"/>
                <a:cs typeface="Arial"/>
              </a:rPr>
              <a:t> </a:t>
            </a:r>
            <a:r>
              <a:rPr lang="es-MX" sz="1200">
                <a:solidFill>
                  <a:schemeClr val="bg1"/>
                </a:solidFill>
                <a:latin typeface="Arial"/>
                <a:ea typeface="ＭＳ Ｐゴシック"/>
                <a:cs typeface="Arial"/>
              </a:rPr>
              <a:t>de manera</a:t>
            </a:r>
            <a:r>
              <a:rPr lang="es-MX" sz="1200" spc="-40">
                <a:solidFill>
                  <a:schemeClr val="bg1"/>
                </a:solidFill>
                <a:latin typeface="Arial"/>
                <a:ea typeface="ＭＳ Ｐゴシック"/>
                <a:cs typeface="Arial"/>
              </a:rPr>
              <a:t> </a:t>
            </a:r>
            <a:r>
              <a:rPr lang="es-MX" sz="1200">
                <a:solidFill>
                  <a:schemeClr val="bg1"/>
                </a:solidFill>
                <a:latin typeface="Arial"/>
                <a:ea typeface="ＭＳ Ｐゴシック"/>
                <a:cs typeface="Arial"/>
              </a:rPr>
              <a:t>saludable</a:t>
            </a:r>
            <a:r>
              <a:rPr lang="es-MX" sz="1200" spc="-45">
                <a:solidFill>
                  <a:schemeClr val="bg1"/>
                </a:solidFill>
                <a:latin typeface="Arial"/>
                <a:ea typeface="ＭＳ Ｐゴシック"/>
                <a:cs typeface="Arial"/>
              </a:rPr>
              <a:t> </a:t>
            </a:r>
            <a:r>
              <a:rPr lang="es-MX" sz="1200">
                <a:solidFill>
                  <a:schemeClr val="bg1"/>
                </a:solidFill>
                <a:latin typeface="Arial"/>
                <a:ea typeface="ＭＳ Ｐゴシック"/>
                <a:cs typeface="Arial"/>
              </a:rPr>
              <a:t>y</a:t>
            </a:r>
            <a:r>
              <a:rPr lang="es-MX" sz="1200" spc="-10">
                <a:solidFill>
                  <a:schemeClr val="bg1"/>
                </a:solidFill>
                <a:latin typeface="Arial"/>
                <a:ea typeface="ＭＳ Ｐゴシック"/>
                <a:cs typeface="Arial"/>
              </a:rPr>
              <a:t> </a:t>
            </a:r>
            <a:r>
              <a:rPr lang="es-MX" sz="1200">
                <a:solidFill>
                  <a:schemeClr val="bg1"/>
                </a:solidFill>
                <a:latin typeface="Arial"/>
                <a:ea typeface="ＭＳ Ｐゴシック"/>
                <a:cs typeface="Arial"/>
              </a:rPr>
              <a:t>segura</a:t>
            </a:r>
            <a:r>
              <a:rPr lang="es-MX" sz="1200" spc="-45">
                <a:solidFill>
                  <a:schemeClr val="bg1"/>
                </a:solidFill>
                <a:latin typeface="Arial"/>
                <a:ea typeface="ＭＳ Ｐゴシック"/>
                <a:cs typeface="Arial"/>
              </a:rPr>
              <a:t> </a:t>
            </a:r>
            <a:r>
              <a:rPr lang="es-MX" sz="1200">
                <a:solidFill>
                  <a:schemeClr val="bg1"/>
                </a:solidFill>
                <a:latin typeface="Arial"/>
                <a:ea typeface="ＭＳ Ｐゴシック"/>
                <a:cs typeface="Arial"/>
              </a:rPr>
              <a:t>luego</a:t>
            </a:r>
            <a:r>
              <a:rPr lang="es-MX" sz="1200" spc="-25">
                <a:solidFill>
                  <a:schemeClr val="bg1"/>
                </a:solidFill>
                <a:latin typeface="Arial"/>
                <a:ea typeface="ＭＳ Ｐゴシック"/>
                <a:cs typeface="Arial"/>
              </a:rPr>
              <a:t> </a:t>
            </a:r>
            <a:r>
              <a:rPr lang="es-MX" sz="1200">
                <a:solidFill>
                  <a:schemeClr val="bg1"/>
                </a:solidFill>
                <a:latin typeface="Arial"/>
                <a:ea typeface="ＭＳ Ｐゴシック"/>
                <a:cs typeface="Arial"/>
              </a:rPr>
              <a:t>de</a:t>
            </a:r>
            <a:r>
              <a:rPr lang="es-MX" sz="1200" spc="-15">
                <a:solidFill>
                  <a:schemeClr val="bg1"/>
                </a:solidFill>
                <a:latin typeface="Arial"/>
                <a:ea typeface="ＭＳ Ｐゴシック"/>
                <a:cs typeface="Arial"/>
              </a:rPr>
              <a:t> </a:t>
            </a:r>
            <a:r>
              <a:rPr lang="es-MX" sz="1200">
                <a:solidFill>
                  <a:schemeClr val="bg1"/>
                </a:solidFill>
                <a:latin typeface="Arial"/>
                <a:ea typeface="ＭＳ Ｐゴシック"/>
                <a:cs typeface="Arial"/>
              </a:rPr>
              <a:t>un</a:t>
            </a:r>
            <a:r>
              <a:rPr lang="es-MX" sz="1200" spc="-25">
                <a:solidFill>
                  <a:schemeClr val="bg1"/>
                </a:solidFill>
                <a:latin typeface="Arial"/>
                <a:ea typeface="ＭＳ Ｐゴシック"/>
                <a:cs typeface="Arial"/>
              </a:rPr>
              <a:t> </a:t>
            </a:r>
            <a:r>
              <a:rPr lang="es-MX" sz="1200">
                <a:solidFill>
                  <a:schemeClr val="bg1"/>
                </a:solidFill>
                <a:latin typeface="Arial"/>
                <a:ea typeface="ＭＳ Ｐゴシック"/>
                <a:cs typeface="Arial"/>
              </a:rPr>
              <a:t>día</a:t>
            </a:r>
            <a:r>
              <a:rPr lang="es-MX" sz="1200" spc="-25">
                <a:solidFill>
                  <a:schemeClr val="bg1"/>
                </a:solidFill>
                <a:latin typeface="Arial"/>
                <a:ea typeface="ＭＳ Ｐゴシック"/>
                <a:cs typeface="Arial"/>
              </a:rPr>
              <a:t> </a:t>
            </a:r>
            <a:r>
              <a:rPr lang="es-MX" sz="1200">
                <a:solidFill>
                  <a:schemeClr val="bg1"/>
                </a:solidFill>
                <a:latin typeface="Arial"/>
                <a:ea typeface="ＭＳ Ｐゴシック"/>
                <a:cs typeface="Arial"/>
              </a:rPr>
              <a:t>de</a:t>
            </a:r>
            <a:r>
              <a:rPr lang="es-MX" sz="1200" spc="-25">
                <a:solidFill>
                  <a:schemeClr val="bg1"/>
                </a:solidFill>
                <a:latin typeface="Arial"/>
                <a:ea typeface="ＭＳ Ｐゴシック"/>
                <a:cs typeface="Arial"/>
              </a:rPr>
              <a:t> </a:t>
            </a:r>
            <a:r>
              <a:rPr lang="es-MX" sz="1200">
                <a:solidFill>
                  <a:schemeClr val="bg1"/>
                </a:solidFill>
                <a:latin typeface="Arial"/>
                <a:ea typeface="ＭＳ Ｐゴシック"/>
                <a:cs typeface="Arial"/>
              </a:rPr>
              <a:t>trabajo</a:t>
            </a:r>
            <a:r>
              <a:rPr lang="es-MX" sz="1200" spc="-40">
                <a:solidFill>
                  <a:schemeClr val="bg1"/>
                </a:solidFill>
                <a:latin typeface="Arial"/>
                <a:ea typeface="ＭＳ Ｐゴシック"/>
                <a:cs typeface="Arial"/>
              </a:rPr>
              <a:t> </a:t>
            </a:r>
            <a:r>
              <a:rPr lang="es-MX" sz="1200">
                <a:solidFill>
                  <a:schemeClr val="bg1"/>
                </a:solidFill>
                <a:latin typeface="Arial"/>
                <a:ea typeface="ＭＳ Ｐゴシック"/>
                <a:cs typeface="Arial"/>
              </a:rPr>
              <a:t>en</a:t>
            </a:r>
            <a:r>
              <a:rPr lang="es-MX" sz="1200" spc="-25">
                <a:solidFill>
                  <a:schemeClr val="bg1"/>
                </a:solidFill>
                <a:latin typeface="Arial"/>
                <a:ea typeface="ＭＳ Ｐゴシック"/>
                <a:cs typeface="Arial"/>
              </a:rPr>
              <a:t> </a:t>
            </a:r>
            <a:r>
              <a:rPr lang="es-MX" sz="1200">
                <a:solidFill>
                  <a:schemeClr val="bg1"/>
                </a:solidFill>
                <a:latin typeface="Arial"/>
                <a:ea typeface="ＭＳ Ｐゴシック"/>
                <a:cs typeface="Arial"/>
              </a:rPr>
              <a:t>el</a:t>
            </a:r>
            <a:r>
              <a:rPr lang="es-MX" sz="1200" spc="-15">
                <a:solidFill>
                  <a:schemeClr val="bg1"/>
                </a:solidFill>
                <a:latin typeface="Arial"/>
                <a:ea typeface="ＭＳ Ｐゴシック"/>
                <a:cs typeface="Arial"/>
              </a:rPr>
              <a:t> </a:t>
            </a:r>
            <a:r>
              <a:rPr lang="es-MX" sz="1200">
                <a:solidFill>
                  <a:schemeClr val="bg1"/>
                </a:solidFill>
                <a:latin typeface="Arial"/>
                <a:ea typeface="ＭＳ Ｐゴシック"/>
                <a:cs typeface="Arial"/>
              </a:rPr>
              <a:t>Grupo</a:t>
            </a:r>
            <a:r>
              <a:rPr lang="es-MX" sz="1200" spc="-40">
                <a:solidFill>
                  <a:schemeClr val="bg1"/>
                </a:solidFill>
                <a:latin typeface="Arial"/>
                <a:ea typeface="ＭＳ Ｐゴシック"/>
                <a:cs typeface="Arial"/>
              </a:rPr>
              <a:t> </a:t>
            </a:r>
            <a:r>
              <a:rPr lang="es-MX" sz="1200">
                <a:solidFill>
                  <a:schemeClr val="bg1"/>
                </a:solidFill>
                <a:latin typeface="Arial"/>
                <a:ea typeface="ＭＳ Ｐゴシック"/>
                <a:cs typeface="Arial"/>
              </a:rPr>
              <a:t>LEGO.</a:t>
            </a:r>
          </a:p>
        </p:txBody>
      </p:sp>
      <p:pic>
        <p:nvPicPr>
          <p:cNvPr id="31" name="Graphic 30">
            <a:extLst>
              <a:ext uri="{FF2B5EF4-FFF2-40B4-BE49-F238E27FC236}">
                <a16:creationId xmlns:a16="http://schemas.microsoft.com/office/drawing/2014/main" id="{341B6AC7-9DD0-A444-8841-8DB848D9DEE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97226" y="2963165"/>
            <a:ext cx="1066800" cy="1104900"/>
          </a:xfrm>
          <a:prstGeom prst="rect">
            <a:avLst/>
          </a:prstGeom>
        </p:spPr>
      </p:pic>
      <p:pic>
        <p:nvPicPr>
          <p:cNvPr id="33" name="Graphic 32">
            <a:extLst>
              <a:ext uri="{FF2B5EF4-FFF2-40B4-BE49-F238E27FC236}">
                <a16:creationId xmlns:a16="http://schemas.microsoft.com/office/drawing/2014/main" id="{2F29B5B3-9C75-4545-89B4-3412687CB00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36969" y="4206887"/>
            <a:ext cx="889000" cy="673100"/>
          </a:xfrm>
          <a:prstGeom prst="rect">
            <a:avLst/>
          </a:prstGeom>
        </p:spPr>
      </p:pic>
      <p:pic>
        <p:nvPicPr>
          <p:cNvPr id="35" name="Graphic 34">
            <a:extLst>
              <a:ext uri="{FF2B5EF4-FFF2-40B4-BE49-F238E27FC236}">
                <a16:creationId xmlns:a16="http://schemas.microsoft.com/office/drawing/2014/main" id="{D6A40373-C3CB-0046-8273-6C0029CD1A0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35282" y="1645919"/>
            <a:ext cx="1422400" cy="1295400"/>
          </a:xfrm>
          <a:prstGeom prst="rect">
            <a:avLst/>
          </a:prstGeom>
        </p:spPr>
      </p:pic>
      <p:pic>
        <p:nvPicPr>
          <p:cNvPr id="41" name="Graphic 40">
            <a:extLst>
              <a:ext uri="{FF2B5EF4-FFF2-40B4-BE49-F238E27FC236}">
                <a16:creationId xmlns:a16="http://schemas.microsoft.com/office/drawing/2014/main" id="{ABC36FC4-7672-A247-A46E-43252D01F38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821060" y="3947855"/>
            <a:ext cx="711200" cy="901700"/>
          </a:xfrm>
          <a:prstGeom prst="rect">
            <a:avLst/>
          </a:prstGeom>
        </p:spPr>
      </p:pic>
      <p:pic>
        <p:nvPicPr>
          <p:cNvPr id="45" name="Graphic 44">
            <a:extLst>
              <a:ext uri="{FF2B5EF4-FFF2-40B4-BE49-F238E27FC236}">
                <a16:creationId xmlns:a16="http://schemas.microsoft.com/office/drawing/2014/main" id="{5A140F57-5DD0-DD4B-A6DA-EEBF8DED4EA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902082" y="2963165"/>
            <a:ext cx="1066800" cy="762000"/>
          </a:xfrm>
          <a:prstGeom prst="rect">
            <a:avLst/>
          </a:prstGeom>
        </p:spPr>
      </p:pic>
      <p:sp>
        <p:nvSpPr>
          <p:cNvPr id="12" name="Footer Placeholder 11">
            <a:extLst>
              <a:ext uri="{FF2B5EF4-FFF2-40B4-BE49-F238E27FC236}">
                <a16:creationId xmlns:a16="http://schemas.microsoft.com/office/drawing/2014/main" id="{7A5FF982-46F9-F748-BAD7-5987A7F75331}"/>
              </a:ext>
            </a:extLst>
          </p:cNvPr>
          <p:cNvSpPr>
            <a:spLocks noGrp="1"/>
          </p:cNvSpPr>
          <p:nvPr>
            <p:ph type="ftr" sz="quarter" idx="3"/>
          </p:nvPr>
        </p:nvSpPr>
        <p:spPr/>
        <p:txBody>
          <a:bodyPr/>
          <a:lstStyle/>
          <a:p>
            <a:pPr>
              <a:defRPr/>
            </a:pPr>
            <a:r>
              <a:rPr lang="en-US"/>
              <a:t>Confidential Information  |  ©2020 The LEGO Group  | All Rights Reserved</a:t>
            </a:r>
          </a:p>
        </p:txBody>
      </p:sp>
    </p:spTree>
    <p:extLst>
      <p:ext uri="{BB962C8B-B14F-4D97-AF65-F5344CB8AC3E}">
        <p14:creationId xmlns:p14="http://schemas.microsoft.com/office/powerpoint/2010/main" val="19656061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pie de página 5">
            <a:extLst>
              <a:ext uri="{FF2B5EF4-FFF2-40B4-BE49-F238E27FC236}">
                <a16:creationId xmlns:a16="http://schemas.microsoft.com/office/drawing/2014/main" id="{C1A782AC-4999-7149-D05B-6C18DA50350D}"/>
              </a:ext>
            </a:extLst>
          </p:cNvPr>
          <p:cNvSpPr>
            <a:spLocks noGrp="1"/>
          </p:cNvSpPr>
          <p:nvPr>
            <p:ph type="ftr" sz="quarter" idx="3"/>
          </p:nvPr>
        </p:nvSpPr>
        <p:spPr/>
        <p:txBody>
          <a:bodyPr/>
          <a:lstStyle/>
          <a:p>
            <a:pPr>
              <a:defRPr/>
            </a:pPr>
            <a:r>
              <a:rPr lang="en-US"/>
              <a:t>Confidential Information  |  ©2020 The LEGO Group  | All Rights Reserved</a:t>
            </a:r>
          </a:p>
        </p:txBody>
      </p:sp>
      <p:sp>
        <p:nvSpPr>
          <p:cNvPr id="8" name="CuadroTexto 7">
            <a:extLst>
              <a:ext uri="{FF2B5EF4-FFF2-40B4-BE49-F238E27FC236}">
                <a16:creationId xmlns:a16="http://schemas.microsoft.com/office/drawing/2014/main" id="{D0245307-06D4-355F-1924-5C7373CA2472}"/>
              </a:ext>
            </a:extLst>
          </p:cNvPr>
          <p:cNvSpPr txBox="1"/>
          <p:nvPr/>
        </p:nvSpPr>
        <p:spPr>
          <a:xfrm>
            <a:off x="1369206" y="556722"/>
            <a:ext cx="5111273" cy="369332"/>
          </a:xfrm>
          <a:prstGeom prst="rect">
            <a:avLst/>
          </a:prstGeom>
          <a:noFill/>
        </p:spPr>
        <p:txBody>
          <a:bodyPr wrap="square">
            <a:spAutoFit/>
          </a:bodyPr>
          <a:lstStyle/>
          <a:p>
            <a:r>
              <a:rPr lang="es-MX" b="1"/>
              <a:t>¿Qué hacer en caso de una Emergencia? </a:t>
            </a:r>
          </a:p>
        </p:txBody>
      </p:sp>
      <p:pic>
        <p:nvPicPr>
          <p:cNvPr id="1030" name="Picture 6" descr="Ilustración de icono de extintor de incendios descarga de ai vector de  icono de extintor de incendios - Urbanbrush">
            <a:extLst>
              <a:ext uri="{FF2B5EF4-FFF2-40B4-BE49-F238E27FC236}">
                <a16:creationId xmlns:a16="http://schemas.microsoft.com/office/drawing/2014/main" id="{8359AF1D-758F-41FF-C4ED-DB125CAC828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521" t="23436" r="30032" b="25590"/>
          <a:stretch/>
        </p:blipFill>
        <p:spPr bwMode="auto">
          <a:xfrm>
            <a:off x="2808124" y="1901887"/>
            <a:ext cx="554106" cy="71535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Emergencia - Iconos gratis de seguridad">
            <a:extLst>
              <a:ext uri="{FF2B5EF4-FFF2-40B4-BE49-F238E27FC236}">
                <a16:creationId xmlns:a16="http://schemas.microsoft.com/office/drawing/2014/main" id="{FDA93E20-57AA-F7F2-904F-1E647C3D81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2855" y="2022765"/>
            <a:ext cx="607299" cy="607299"/>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n 13">
            <a:extLst>
              <a:ext uri="{FF2B5EF4-FFF2-40B4-BE49-F238E27FC236}">
                <a16:creationId xmlns:a16="http://schemas.microsoft.com/office/drawing/2014/main" id="{D624DAAA-886F-EE3B-B9B5-5A19EA381A38}"/>
              </a:ext>
            </a:extLst>
          </p:cNvPr>
          <p:cNvPicPr>
            <a:picLocks noChangeAspect="1"/>
          </p:cNvPicPr>
          <p:nvPr/>
        </p:nvPicPr>
        <p:blipFill rotWithShape="1">
          <a:blip r:embed="rId4"/>
          <a:srcRect l="-1837" t="6950" r="6667" b="4763"/>
          <a:stretch/>
        </p:blipFill>
        <p:spPr>
          <a:xfrm>
            <a:off x="4125131" y="2119120"/>
            <a:ext cx="718254" cy="499734"/>
          </a:xfrm>
          <a:prstGeom prst="rect">
            <a:avLst/>
          </a:prstGeom>
        </p:spPr>
      </p:pic>
      <p:sp>
        <p:nvSpPr>
          <p:cNvPr id="15" name="Marcador de texto 3">
            <a:extLst>
              <a:ext uri="{FF2B5EF4-FFF2-40B4-BE49-F238E27FC236}">
                <a16:creationId xmlns:a16="http://schemas.microsoft.com/office/drawing/2014/main" id="{F41D9FA4-EF18-7260-036E-3F20FF069C1B}"/>
              </a:ext>
            </a:extLst>
          </p:cNvPr>
          <p:cNvSpPr txBox="1">
            <a:spLocks/>
          </p:cNvSpPr>
          <p:nvPr/>
        </p:nvSpPr>
        <p:spPr>
          <a:xfrm>
            <a:off x="4125131" y="2775061"/>
            <a:ext cx="870817" cy="178777"/>
          </a:xfrm>
          <a:prstGeom prst="rect">
            <a:avLst/>
          </a:prstGeom>
        </p:spPr>
        <p:txBody>
          <a:bodyPr vert="horz" lIns="0" tIns="0" rIns="0" bIns="0" rtlCol="0">
            <a:normAutofit fontScale="40000" lnSpcReduction="20000"/>
          </a:bodyPr>
          <a:lstStyle>
            <a:lvl1pPr marL="0" indent="0" algn="l" defTabSz="457200" rtl="0" eaLnBrk="0" fontAlgn="base" hangingPunct="0">
              <a:lnSpc>
                <a:spcPct val="110000"/>
              </a:lnSpc>
              <a:spcBef>
                <a:spcPts val="600"/>
              </a:spcBef>
              <a:spcAft>
                <a:spcPct val="0"/>
              </a:spcAft>
              <a:buClr>
                <a:schemeClr val="tx1"/>
              </a:buClr>
              <a:buSzPct val="100000"/>
              <a:buFont typeface="Arial" charset="0"/>
              <a:buNone/>
              <a:defRPr sz="1800" b="0" i="0" kern="1200">
                <a:solidFill>
                  <a:schemeClr val="tx1"/>
                </a:solidFill>
                <a:latin typeface="+mn-lt"/>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a:lstStyle>
          <a:p>
            <a:r>
              <a:rPr lang="es-MX" b="1"/>
              <a:t>Incendio/Explosión</a:t>
            </a:r>
          </a:p>
        </p:txBody>
      </p:sp>
      <p:sp>
        <p:nvSpPr>
          <p:cNvPr id="17" name="Marcador de texto 3">
            <a:extLst>
              <a:ext uri="{FF2B5EF4-FFF2-40B4-BE49-F238E27FC236}">
                <a16:creationId xmlns:a16="http://schemas.microsoft.com/office/drawing/2014/main" id="{F72457E2-F02F-1B79-671B-29F52E9400B5}"/>
              </a:ext>
            </a:extLst>
          </p:cNvPr>
          <p:cNvSpPr txBox="1">
            <a:spLocks/>
          </p:cNvSpPr>
          <p:nvPr/>
        </p:nvSpPr>
        <p:spPr>
          <a:xfrm>
            <a:off x="2869068" y="2775061"/>
            <a:ext cx="483664" cy="121342"/>
          </a:xfrm>
          <a:prstGeom prst="rect">
            <a:avLst/>
          </a:prstGeom>
        </p:spPr>
        <p:txBody>
          <a:bodyPr vert="horz" lIns="0" tIns="0" rIns="0" bIns="0" rtlCol="0">
            <a:normAutofit fontScale="40000" lnSpcReduction="20000"/>
          </a:bodyPr>
          <a:lstStyle>
            <a:lvl1pPr marL="0" indent="0" algn="l" defTabSz="457200" rtl="0" eaLnBrk="0" fontAlgn="base" hangingPunct="0">
              <a:lnSpc>
                <a:spcPct val="110000"/>
              </a:lnSpc>
              <a:spcBef>
                <a:spcPts val="600"/>
              </a:spcBef>
              <a:spcAft>
                <a:spcPct val="0"/>
              </a:spcAft>
              <a:buClr>
                <a:schemeClr val="tx1"/>
              </a:buClr>
              <a:buSzPct val="100000"/>
              <a:buFont typeface="Arial" charset="0"/>
              <a:buNone/>
              <a:defRPr sz="1800" b="0" i="0" kern="1200">
                <a:solidFill>
                  <a:schemeClr val="tx1"/>
                </a:solidFill>
                <a:latin typeface="+mn-lt"/>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a:lstStyle>
          <a:p>
            <a:r>
              <a:rPr lang="es-MX" b="1"/>
              <a:t>Conato</a:t>
            </a:r>
          </a:p>
        </p:txBody>
      </p:sp>
      <p:sp>
        <p:nvSpPr>
          <p:cNvPr id="18" name="Marcador de texto 3">
            <a:extLst>
              <a:ext uri="{FF2B5EF4-FFF2-40B4-BE49-F238E27FC236}">
                <a16:creationId xmlns:a16="http://schemas.microsoft.com/office/drawing/2014/main" id="{A90215E8-5C16-FF46-6FED-537F0DAC95C3}"/>
              </a:ext>
            </a:extLst>
          </p:cNvPr>
          <p:cNvSpPr txBox="1">
            <a:spLocks/>
          </p:cNvSpPr>
          <p:nvPr/>
        </p:nvSpPr>
        <p:spPr>
          <a:xfrm>
            <a:off x="5858089" y="2771627"/>
            <a:ext cx="913303" cy="166129"/>
          </a:xfrm>
          <a:prstGeom prst="rect">
            <a:avLst/>
          </a:prstGeom>
        </p:spPr>
        <p:txBody>
          <a:bodyPr vert="horz" lIns="0" tIns="0" rIns="0" bIns="0" rtlCol="0" anchor="t">
            <a:normAutofit/>
          </a:bodyPr>
          <a:lstStyle>
            <a:lvl1pPr marL="0" indent="0" algn="l" defTabSz="457200" rtl="0" eaLnBrk="0" fontAlgn="base" hangingPunct="0">
              <a:lnSpc>
                <a:spcPct val="110000"/>
              </a:lnSpc>
              <a:spcBef>
                <a:spcPts val="600"/>
              </a:spcBef>
              <a:spcAft>
                <a:spcPct val="0"/>
              </a:spcAft>
              <a:buClr>
                <a:schemeClr val="tx1"/>
              </a:buClr>
              <a:buSzPct val="100000"/>
              <a:buFont typeface="Arial" charset="0"/>
              <a:buNone/>
              <a:defRPr sz="1800" b="0" i="0" kern="1200">
                <a:solidFill>
                  <a:schemeClr val="tx1"/>
                </a:solidFill>
                <a:latin typeface="+mn-lt"/>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a:lstStyle>
          <a:p>
            <a:r>
              <a:rPr lang="es-MX" sz="700" b="1">
                <a:ea typeface="+mn-lt"/>
                <a:cs typeface="+mn-lt"/>
              </a:rPr>
              <a:t>Fuga o derrame</a:t>
            </a:r>
            <a:endParaRPr lang="en-US"/>
          </a:p>
        </p:txBody>
      </p:sp>
      <p:sp>
        <p:nvSpPr>
          <p:cNvPr id="19" name="Marcador de texto 3">
            <a:extLst>
              <a:ext uri="{FF2B5EF4-FFF2-40B4-BE49-F238E27FC236}">
                <a16:creationId xmlns:a16="http://schemas.microsoft.com/office/drawing/2014/main" id="{EF1A7264-0A5C-CFA5-F764-CDA74A308A7F}"/>
              </a:ext>
            </a:extLst>
          </p:cNvPr>
          <p:cNvSpPr txBox="1">
            <a:spLocks/>
          </p:cNvSpPr>
          <p:nvPr/>
        </p:nvSpPr>
        <p:spPr>
          <a:xfrm>
            <a:off x="7633533" y="2771261"/>
            <a:ext cx="870818" cy="166129"/>
          </a:xfrm>
          <a:prstGeom prst="rect">
            <a:avLst/>
          </a:prstGeom>
        </p:spPr>
        <p:txBody>
          <a:bodyPr vert="horz" lIns="0" tIns="0" rIns="0" bIns="0" rtlCol="0">
            <a:normAutofit fontScale="40000" lnSpcReduction="20000"/>
          </a:bodyPr>
          <a:lstStyle>
            <a:lvl1pPr marL="0" indent="0" algn="l" defTabSz="457200" rtl="0" eaLnBrk="0" fontAlgn="base" hangingPunct="0">
              <a:lnSpc>
                <a:spcPct val="110000"/>
              </a:lnSpc>
              <a:spcBef>
                <a:spcPts val="600"/>
              </a:spcBef>
              <a:spcAft>
                <a:spcPct val="0"/>
              </a:spcAft>
              <a:buClr>
                <a:schemeClr val="tx1"/>
              </a:buClr>
              <a:buSzPct val="100000"/>
              <a:buFont typeface="Arial" charset="0"/>
              <a:buNone/>
              <a:defRPr sz="1800" b="0" i="0" kern="1200">
                <a:solidFill>
                  <a:schemeClr val="tx1"/>
                </a:solidFill>
                <a:latin typeface="+mn-lt"/>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a:lstStyle>
          <a:p>
            <a:r>
              <a:rPr lang="es-MX" b="1"/>
              <a:t>Emergencia medica</a:t>
            </a:r>
          </a:p>
        </p:txBody>
      </p:sp>
      <p:sp>
        <p:nvSpPr>
          <p:cNvPr id="21" name="Marcador de texto 3">
            <a:extLst>
              <a:ext uri="{FF2B5EF4-FFF2-40B4-BE49-F238E27FC236}">
                <a16:creationId xmlns:a16="http://schemas.microsoft.com/office/drawing/2014/main" id="{0303A6EA-EE6B-E07E-C1DD-CA73DC93581D}"/>
              </a:ext>
            </a:extLst>
          </p:cNvPr>
          <p:cNvSpPr txBox="1">
            <a:spLocks/>
          </p:cNvSpPr>
          <p:nvPr/>
        </p:nvSpPr>
        <p:spPr>
          <a:xfrm>
            <a:off x="1699049" y="3110713"/>
            <a:ext cx="8023740" cy="307661"/>
          </a:xfrm>
          <a:prstGeom prst="rect">
            <a:avLst/>
          </a:prstGeom>
        </p:spPr>
        <p:txBody>
          <a:bodyPr vert="horz" lIns="0" tIns="0" rIns="0" bIns="0" rtlCol="0">
            <a:normAutofit fontScale="25000" lnSpcReduction="20000"/>
          </a:bodyPr>
          <a:lstStyle>
            <a:lvl1pPr marL="0" indent="0" algn="l" defTabSz="457200" rtl="0" eaLnBrk="0" fontAlgn="base" hangingPunct="0">
              <a:lnSpc>
                <a:spcPct val="110000"/>
              </a:lnSpc>
              <a:spcBef>
                <a:spcPts val="600"/>
              </a:spcBef>
              <a:spcAft>
                <a:spcPct val="0"/>
              </a:spcAft>
              <a:buClr>
                <a:schemeClr val="tx1"/>
              </a:buClr>
              <a:buSzPct val="100000"/>
              <a:buFont typeface="Arial" charset="0"/>
              <a:buNone/>
              <a:defRPr sz="1800" b="0" i="0" kern="1200">
                <a:solidFill>
                  <a:schemeClr val="tx1"/>
                </a:solidFill>
                <a:latin typeface="+mn-lt"/>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a:lstStyle>
          <a:p>
            <a:pPr algn="ctr"/>
            <a:r>
              <a:rPr lang="es-MX" sz="5600" b="1">
                <a:solidFill>
                  <a:srgbClr val="00B0F0"/>
                </a:solidFill>
              </a:rPr>
              <a:t>Mantener la calma Reportar la emergencia</a:t>
            </a:r>
            <a:r>
              <a:rPr lang="es-MX" sz="2400" b="1">
                <a:solidFill>
                  <a:srgbClr val="00B0F0"/>
                </a:solidFill>
              </a:rPr>
              <a:t> (Nombre, edificio, tipo de emergencia y ubicación exacta)</a:t>
            </a:r>
          </a:p>
          <a:p>
            <a:pPr algn="ctr"/>
            <a:r>
              <a:rPr lang="es-MX" sz="400"/>
              <a:t> </a:t>
            </a:r>
          </a:p>
          <a:p>
            <a:endParaRPr lang="es-MX"/>
          </a:p>
        </p:txBody>
      </p:sp>
      <p:sp>
        <p:nvSpPr>
          <p:cNvPr id="23" name="Marcador de texto 3">
            <a:extLst>
              <a:ext uri="{FF2B5EF4-FFF2-40B4-BE49-F238E27FC236}">
                <a16:creationId xmlns:a16="http://schemas.microsoft.com/office/drawing/2014/main" id="{8C3D702C-0678-4A3D-0C54-C132EE063764}"/>
              </a:ext>
            </a:extLst>
          </p:cNvPr>
          <p:cNvSpPr txBox="1">
            <a:spLocks/>
          </p:cNvSpPr>
          <p:nvPr/>
        </p:nvSpPr>
        <p:spPr>
          <a:xfrm>
            <a:off x="3831244" y="3723508"/>
            <a:ext cx="1548678" cy="592304"/>
          </a:xfrm>
          <a:prstGeom prst="rect">
            <a:avLst/>
          </a:prstGeom>
        </p:spPr>
        <p:txBody>
          <a:bodyPr vert="horz" lIns="0" tIns="0" rIns="0" bIns="0" rtlCol="0">
            <a:normAutofit/>
          </a:bodyPr>
          <a:lstStyle>
            <a:lvl1pPr marL="0" indent="0" algn="l" defTabSz="457200" rtl="0" eaLnBrk="0" fontAlgn="base" hangingPunct="0">
              <a:lnSpc>
                <a:spcPct val="110000"/>
              </a:lnSpc>
              <a:spcBef>
                <a:spcPts val="600"/>
              </a:spcBef>
              <a:spcAft>
                <a:spcPct val="0"/>
              </a:spcAft>
              <a:buClr>
                <a:schemeClr val="tx1"/>
              </a:buClr>
              <a:buSzPct val="100000"/>
              <a:buFont typeface="Arial" charset="0"/>
              <a:buNone/>
              <a:defRPr sz="1800" b="0" i="0" kern="1200">
                <a:solidFill>
                  <a:schemeClr val="tx1"/>
                </a:solidFill>
                <a:latin typeface="+mn-lt"/>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a:lstStyle>
          <a:p>
            <a:pPr marL="171450" indent="-171450">
              <a:buFont typeface="Arial" panose="020B0604020202020204" pitchFamily="34" charset="0"/>
              <a:buChar char="•"/>
            </a:pPr>
            <a:r>
              <a:rPr lang="es-MX" sz="700" b="1"/>
              <a:t>Aléjate del peligro.</a:t>
            </a:r>
          </a:p>
          <a:p>
            <a:pPr marL="171450" indent="-171450">
              <a:buFont typeface="Arial" panose="020B0604020202020204" pitchFamily="34" charset="0"/>
              <a:buChar char="•"/>
            </a:pPr>
            <a:r>
              <a:rPr lang="es-MX" sz="700" b="1"/>
              <a:t>No te encierres en ningún lugar.</a:t>
            </a:r>
          </a:p>
          <a:p>
            <a:pPr marL="171450" indent="-171450">
              <a:buFont typeface="Arial" panose="020B0604020202020204" pitchFamily="34" charset="0"/>
              <a:buChar char="•"/>
            </a:pPr>
            <a:r>
              <a:rPr lang="es-MX" sz="700" b="1"/>
              <a:t>Alertas a tus compañeros.</a:t>
            </a:r>
          </a:p>
        </p:txBody>
      </p:sp>
      <p:sp>
        <p:nvSpPr>
          <p:cNvPr id="24" name="Marcador de texto 3">
            <a:extLst>
              <a:ext uri="{FF2B5EF4-FFF2-40B4-BE49-F238E27FC236}">
                <a16:creationId xmlns:a16="http://schemas.microsoft.com/office/drawing/2014/main" id="{889C340B-8A5D-3C6E-F95D-B3A4C9E69219}"/>
              </a:ext>
            </a:extLst>
          </p:cNvPr>
          <p:cNvSpPr txBox="1">
            <a:spLocks/>
          </p:cNvSpPr>
          <p:nvPr/>
        </p:nvSpPr>
        <p:spPr>
          <a:xfrm>
            <a:off x="5529981" y="3723508"/>
            <a:ext cx="1548678" cy="669874"/>
          </a:xfrm>
          <a:prstGeom prst="rect">
            <a:avLst/>
          </a:prstGeom>
        </p:spPr>
        <p:txBody>
          <a:bodyPr vert="horz" lIns="0" tIns="0" rIns="0" bIns="0" rtlCol="0">
            <a:normAutofit/>
          </a:bodyPr>
          <a:lstStyle>
            <a:lvl1pPr marL="0" indent="0" algn="l" defTabSz="457200" rtl="0" eaLnBrk="0" fontAlgn="base" hangingPunct="0">
              <a:lnSpc>
                <a:spcPct val="110000"/>
              </a:lnSpc>
              <a:spcBef>
                <a:spcPts val="600"/>
              </a:spcBef>
              <a:spcAft>
                <a:spcPct val="0"/>
              </a:spcAft>
              <a:buClr>
                <a:schemeClr val="tx1"/>
              </a:buClr>
              <a:buSzPct val="100000"/>
              <a:buFont typeface="Arial" charset="0"/>
              <a:buNone/>
              <a:defRPr sz="1800" b="0" i="0" kern="1200">
                <a:solidFill>
                  <a:schemeClr val="tx1"/>
                </a:solidFill>
                <a:latin typeface="+mn-lt"/>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a:lstStyle>
          <a:p>
            <a:pPr marL="171450" indent="-171450">
              <a:buFont typeface="Arial" panose="020B0604020202020204" pitchFamily="34" charset="0"/>
              <a:buChar char="•"/>
            </a:pPr>
            <a:r>
              <a:rPr lang="es-MX" sz="700" b="1"/>
              <a:t>No te acerques o trates de contener el derrame si NO cuentas con el entrenamiento o equipo necesario.</a:t>
            </a:r>
          </a:p>
          <a:p>
            <a:pPr marL="171450" indent="-171450">
              <a:buFont typeface="Arial" panose="020B0604020202020204" pitchFamily="34" charset="0"/>
              <a:buChar char="•"/>
            </a:pPr>
            <a:r>
              <a:rPr lang="es-MX" sz="700" b="1"/>
              <a:t>Alerta para evacuar el edificio.</a:t>
            </a:r>
          </a:p>
        </p:txBody>
      </p:sp>
      <p:sp>
        <p:nvSpPr>
          <p:cNvPr id="25" name="Marcador de texto 3">
            <a:extLst>
              <a:ext uri="{FF2B5EF4-FFF2-40B4-BE49-F238E27FC236}">
                <a16:creationId xmlns:a16="http://schemas.microsoft.com/office/drawing/2014/main" id="{B2D9761F-CF2F-116C-99B0-1FDF335FD5E0}"/>
              </a:ext>
            </a:extLst>
          </p:cNvPr>
          <p:cNvSpPr txBox="1">
            <a:spLocks/>
          </p:cNvSpPr>
          <p:nvPr/>
        </p:nvSpPr>
        <p:spPr>
          <a:xfrm>
            <a:off x="7287455" y="3723508"/>
            <a:ext cx="1548678" cy="816200"/>
          </a:xfrm>
          <a:prstGeom prst="rect">
            <a:avLst/>
          </a:prstGeom>
        </p:spPr>
        <p:txBody>
          <a:bodyPr vert="horz" lIns="0" tIns="0" rIns="0" bIns="0" rtlCol="0">
            <a:normAutofit lnSpcReduction="10000"/>
          </a:bodyPr>
          <a:lstStyle>
            <a:lvl1pPr marL="0" indent="0" algn="l" defTabSz="457200" rtl="0" eaLnBrk="0" fontAlgn="base" hangingPunct="0">
              <a:lnSpc>
                <a:spcPct val="110000"/>
              </a:lnSpc>
              <a:spcBef>
                <a:spcPts val="600"/>
              </a:spcBef>
              <a:spcAft>
                <a:spcPct val="0"/>
              </a:spcAft>
              <a:buClr>
                <a:schemeClr val="tx1"/>
              </a:buClr>
              <a:buSzPct val="100000"/>
              <a:buFont typeface="Arial" charset="0"/>
              <a:buNone/>
              <a:defRPr sz="1800" b="0" i="0" kern="1200">
                <a:solidFill>
                  <a:schemeClr val="tx1"/>
                </a:solidFill>
                <a:latin typeface="+mn-lt"/>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a:lstStyle>
          <a:p>
            <a:pPr marL="171450" indent="-171450">
              <a:buFont typeface="Arial" panose="020B0604020202020204" pitchFamily="34" charset="0"/>
              <a:buChar char="•"/>
            </a:pPr>
            <a:r>
              <a:rPr lang="es-MX" sz="700" b="1"/>
              <a:t>Revisar si el lugar es seguro para la persona lesionada</a:t>
            </a:r>
          </a:p>
          <a:p>
            <a:pPr marL="171450" indent="-171450">
              <a:buFont typeface="Arial" panose="020B0604020202020204" pitchFamily="34" charset="0"/>
              <a:buChar char="•"/>
            </a:pPr>
            <a:r>
              <a:rPr lang="es-MX" sz="700" b="1"/>
              <a:t>No tratar de mover a la persona lesionada</a:t>
            </a:r>
          </a:p>
          <a:p>
            <a:pPr marL="171450" indent="-171450">
              <a:buFont typeface="Arial" panose="020B0604020202020204" pitchFamily="34" charset="0"/>
              <a:buChar char="•"/>
            </a:pPr>
            <a:r>
              <a:rPr lang="es-MX" sz="700" b="1"/>
              <a:t>No dejar sola a la persona hasta que sea atendida</a:t>
            </a:r>
          </a:p>
        </p:txBody>
      </p:sp>
      <p:sp>
        <p:nvSpPr>
          <p:cNvPr id="26" name="Marcador de texto 3">
            <a:extLst>
              <a:ext uri="{FF2B5EF4-FFF2-40B4-BE49-F238E27FC236}">
                <a16:creationId xmlns:a16="http://schemas.microsoft.com/office/drawing/2014/main" id="{46E2DF2A-F17C-3A94-636E-7640A227D6A3}"/>
              </a:ext>
            </a:extLst>
          </p:cNvPr>
          <p:cNvSpPr txBox="1">
            <a:spLocks/>
          </p:cNvSpPr>
          <p:nvPr/>
        </p:nvSpPr>
        <p:spPr>
          <a:xfrm>
            <a:off x="2425871" y="3723507"/>
            <a:ext cx="1370059" cy="903157"/>
          </a:xfrm>
          <a:prstGeom prst="rect">
            <a:avLst/>
          </a:prstGeom>
        </p:spPr>
        <p:txBody>
          <a:bodyPr vert="horz" lIns="0" tIns="0" rIns="0" bIns="0" rtlCol="0">
            <a:normAutofit fontScale="92500"/>
          </a:bodyPr>
          <a:lstStyle>
            <a:lvl1pPr marL="0" indent="0" algn="l" defTabSz="457200" rtl="0" eaLnBrk="0" fontAlgn="base" hangingPunct="0">
              <a:lnSpc>
                <a:spcPct val="110000"/>
              </a:lnSpc>
              <a:spcBef>
                <a:spcPts val="600"/>
              </a:spcBef>
              <a:spcAft>
                <a:spcPct val="0"/>
              </a:spcAft>
              <a:buClr>
                <a:schemeClr val="tx1"/>
              </a:buClr>
              <a:buSzPct val="100000"/>
              <a:buFont typeface="Arial" charset="0"/>
              <a:buNone/>
              <a:defRPr sz="1800" b="0" i="0" kern="1200">
                <a:solidFill>
                  <a:schemeClr val="tx1"/>
                </a:solidFill>
                <a:latin typeface="+mn-lt"/>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a:lstStyle>
          <a:p>
            <a:pPr marL="171450" indent="-171450">
              <a:buFont typeface="Arial" panose="020B0604020202020204" pitchFamily="34" charset="0"/>
              <a:buChar char="•"/>
            </a:pPr>
            <a:r>
              <a:rPr lang="es-MX" sz="800" b="1"/>
              <a:t>Identifica la fuente</a:t>
            </a:r>
          </a:p>
          <a:p>
            <a:pPr marL="171450" indent="-171450">
              <a:buFont typeface="Arial" panose="020B0604020202020204" pitchFamily="34" charset="0"/>
              <a:buChar char="•"/>
            </a:pPr>
            <a:r>
              <a:rPr lang="es-MX" sz="800" b="1"/>
              <a:t>Apaga el conato con un extintor únicamente si estas capacitado para usarlo.</a:t>
            </a:r>
          </a:p>
          <a:p>
            <a:pPr marL="171450" indent="-171450">
              <a:buFont typeface="Arial" panose="020B0604020202020204" pitchFamily="34" charset="0"/>
              <a:buChar char="•"/>
            </a:pPr>
            <a:r>
              <a:rPr lang="es-MX" sz="800" b="1"/>
              <a:t>Sigue los pasos de un incendio</a:t>
            </a:r>
          </a:p>
          <a:p>
            <a:endParaRPr lang="es-MX" sz="700" b="1"/>
          </a:p>
        </p:txBody>
      </p:sp>
      <p:pic>
        <p:nvPicPr>
          <p:cNvPr id="31" name="Picture 8" descr="Emergencia - Iconos gratis de seguridad">
            <a:extLst>
              <a:ext uri="{FF2B5EF4-FFF2-40B4-BE49-F238E27FC236}">
                <a16:creationId xmlns:a16="http://schemas.microsoft.com/office/drawing/2014/main" id="{850C9555-CBE0-935B-BBC1-A11628E5F5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86368" y="1982665"/>
            <a:ext cx="636029" cy="636029"/>
          </a:xfrm>
          <a:prstGeom prst="rect">
            <a:avLst/>
          </a:prstGeom>
          <a:noFill/>
          <a:extLst>
            <a:ext uri="{909E8E84-426E-40DD-AFC4-6F175D3DCCD1}">
              <a14:hiddenFill xmlns:a14="http://schemas.microsoft.com/office/drawing/2010/main">
                <a:solidFill>
                  <a:srgbClr val="FFFFFF"/>
                </a:solidFill>
              </a14:hiddenFill>
            </a:ext>
          </a:extLst>
        </p:spPr>
      </p:pic>
      <p:sp>
        <p:nvSpPr>
          <p:cNvPr id="34" name="Marcador de texto 3">
            <a:extLst>
              <a:ext uri="{FF2B5EF4-FFF2-40B4-BE49-F238E27FC236}">
                <a16:creationId xmlns:a16="http://schemas.microsoft.com/office/drawing/2014/main" id="{AFEB9854-DFA8-040E-F1AC-7BB9F066BAEB}"/>
              </a:ext>
            </a:extLst>
          </p:cNvPr>
          <p:cNvSpPr txBox="1">
            <a:spLocks/>
          </p:cNvSpPr>
          <p:nvPr/>
        </p:nvSpPr>
        <p:spPr>
          <a:xfrm>
            <a:off x="269076" y="2838949"/>
            <a:ext cx="1911456" cy="1661239"/>
          </a:xfrm>
          <a:prstGeom prst="rect">
            <a:avLst/>
          </a:prstGeom>
        </p:spPr>
        <p:txBody>
          <a:bodyPr vert="horz" lIns="0" tIns="0" rIns="0" bIns="0" rtlCol="0">
            <a:normAutofit/>
          </a:bodyPr>
          <a:lstStyle>
            <a:lvl1pPr marL="0" indent="0" algn="l" defTabSz="457200" rtl="0" eaLnBrk="0" fontAlgn="base" hangingPunct="0">
              <a:lnSpc>
                <a:spcPct val="110000"/>
              </a:lnSpc>
              <a:spcBef>
                <a:spcPts val="600"/>
              </a:spcBef>
              <a:spcAft>
                <a:spcPct val="0"/>
              </a:spcAft>
              <a:buClr>
                <a:schemeClr val="tx1"/>
              </a:buClr>
              <a:buSzPct val="100000"/>
              <a:buFont typeface="Arial" charset="0"/>
              <a:buNone/>
              <a:defRPr sz="1800" b="0" i="0" kern="1200">
                <a:solidFill>
                  <a:schemeClr val="tx1"/>
                </a:solidFill>
                <a:latin typeface="+mn-lt"/>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a:lstStyle>
          <a:p>
            <a:pPr marL="171450" indent="-171450">
              <a:buFont typeface="Arial" panose="020B0604020202020204" pitchFamily="34" charset="0"/>
              <a:buChar char="•"/>
            </a:pPr>
            <a:r>
              <a:rPr lang="es-MX" sz="700" b="1">
                <a:solidFill>
                  <a:srgbClr val="D80007"/>
                </a:solidFill>
              </a:rPr>
              <a:t>Evacue la planta si suena la alarma y diríjase a un punto de reunión más cercano</a:t>
            </a:r>
          </a:p>
          <a:p>
            <a:pPr marL="171450" indent="-171450">
              <a:buFont typeface="Arial" panose="020B0604020202020204" pitchFamily="34" charset="0"/>
              <a:buChar char="•"/>
            </a:pPr>
            <a:r>
              <a:rPr lang="es-MX" sz="700" b="1">
                <a:solidFill>
                  <a:srgbClr val="D80007"/>
                </a:solidFill>
              </a:rPr>
              <a:t>La alarma de emergencia solo puede ser activada por Brigadistas</a:t>
            </a:r>
          </a:p>
          <a:p>
            <a:pPr marL="171450" indent="-171450">
              <a:buFont typeface="Arial" panose="020B0604020202020204" pitchFamily="34" charset="0"/>
              <a:buChar char="•"/>
            </a:pPr>
            <a:r>
              <a:rPr lang="es-MX" sz="700" b="1">
                <a:solidFill>
                  <a:srgbClr val="D80007"/>
                </a:solidFill>
              </a:rPr>
              <a:t>No se permitirá entrada ni salida de personal por casetas de vigilancia</a:t>
            </a:r>
          </a:p>
          <a:p>
            <a:pPr marL="171450" indent="-171450">
              <a:buFont typeface="Arial" panose="020B0604020202020204" pitchFamily="34" charset="0"/>
              <a:buChar char="•"/>
            </a:pPr>
            <a:r>
              <a:rPr lang="es-MX" sz="700" b="1">
                <a:solidFill>
                  <a:srgbClr val="D80007"/>
                </a:solidFill>
              </a:rPr>
              <a:t>No se permite movimiento exterior de vehículos</a:t>
            </a:r>
          </a:p>
        </p:txBody>
      </p:sp>
      <p:pic>
        <p:nvPicPr>
          <p:cNvPr id="36" name="Imagen 35">
            <a:extLst>
              <a:ext uri="{FF2B5EF4-FFF2-40B4-BE49-F238E27FC236}">
                <a16:creationId xmlns:a16="http://schemas.microsoft.com/office/drawing/2014/main" id="{4DB43003-1A1D-6004-02ED-278F33B7EEDC}"/>
              </a:ext>
            </a:extLst>
          </p:cNvPr>
          <p:cNvPicPr>
            <a:picLocks noChangeAspect="1"/>
          </p:cNvPicPr>
          <p:nvPr/>
        </p:nvPicPr>
        <p:blipFill>
          <a:blip r:embed="rId6"/>
          <a:stretch>
            <a:fillRect/>
          </a:stretch>
        </p:blipFill>
        <p:spPr>
          <a:xfrm>
            <a:off x="506841" y="1644271"/>
            <a:ext cx="1106045" cy="951313"/>
          </a:xfrm>
          <a:prstGeom prst="rect">
            <a:avLst/>
          </a:prstGeom>
        </p:spPr>
      </p:pic>
    </p:spTree>
    <p:extLst>
      <p:ext uri="{BB962C8B-B14F-4D97-AF65-F5344CB8AC3E}">
        <p14:creationId xmlns:p14="http://schemas.microsoft.com/office/powerpoint/2010/main" val="4369812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A5AF1883-06FD-FBBE-A2F2-CFBDE860ED71}"/>
              </a:ext>
            </a:extLst>
          </p:cNvPr>
          <p:cNvSpPr>
            <a:spLocks noGrp="1"/>
          </p:cNvSpPr>
          <p:nvPr>
            <p:ph type="body" sz="quarter" idx="11"/>
          </p:nvPr>
        </p:nvSpPr>
        <p:spPr>
          <a:xfrm>
            <a:off x="3975407" y="854742"/>
            <a:ext cx="1257000" cy="373500"/>
          </a:xfrm>
        </p:spPr>
        <p:txBody>
          <a:bodyPr>
            <a:normAutofit/>
          </a:bodyPr>
          <a:lstStyle/>
          <a:p>
            <a:r>
              <a:rPr lang="es-MX" sz="1800"/>
              <a:t>Evacuación</a:t>
            </a:r>
          </a:p>
        </p:txBody>
      </p:sp>
      <p:sp>
        <p:nvSpPr>
          <p:cNvPr id="5" name="Marcador de texto 4">
            <a:extLst>
              <a:ext uri="{FF2B5EF4-FFF2-40B4-BE49-F238E27FC236}">
                <a16:creationId xmlns:a16="http://schemas.microsoft.com/office/drawing/2014/main" id="{CA277CF5-8FC4-F837-8C12-5B9A1FDBEEEC}"/>
              </a:ext>
            </a:extLst>
          </p:cNvPr>
          <p:cNvSpPr>
            <a:spLocks noGrp="1"/>
          </p:cNvSpPr>
          <p:nvPr>
            <p:ph type="body" sz="quarter" idx="13"/>
          </p:nvPr>
        </p:nvSpPr>
        <p:spPr>
          <a:xfrm>
            <a:off x="186716" y="1675336"/>
            <a:ext cx="3398106" cy="248945"/>
          </a:xfrm>
          <a:ln>
            <a:noFill/>
          </a:ln>
        </p:spPr>
        <p:txBody>
          <a:bodyPr>
            <a:normAutofit/>
          </a:bodyPr>
          <a:lstStyle/>
          <a:p>
            <a:pPr>
              <a:lnSpc>
                <a:spcPct val="150000"/>
              </a:lnSpc>
            </a:pPr>
            <a:r>
              <a:rPr lang="es-MX" sz="1000"/>
              <a:t>1.-Mantener la calma</a:t>
            </a:r>
          </a:p>
          <a:p>
            <a:endParaRPr lang="es-MX"/>
          </a:p>
        </p:txBody>
      </p:sp>
      <p:sp>
        <p:nvSpPr>
          <p:cNvPr id="6" name="Marcador de pie de página 5">
            <a:extLst>
              <a:ext uri="{FF2B5EF4-FFF2-40B4-BE49-F238E27FC236}">
                <a16:creationId xmlns:a16="http://schemas.microsoft.com/office/drawing/2014/main" id="{34B19707-5F40-1B74-92A0-0F3E9DEB0767}"/>
              </a:ext>
            </a:extLst>
          </p:cNvPr>
          <p:cNvSpPr>
            <a:spLocks noGrp="1"/>
          </p:cNvSpPr>
          <p:nvPr>
            <p:ph type="ftr" sz="quarter" idx="3"/>
          </p:nvPr>
        </p:nvSpPr>
        <p:spPr/>
        <p:txBody>
          <a:bodyPr/>
          <a:lstStyle/>
          <a:p>
            <a:pPr>
              <a:defRPr/>
            </a:pPr>
            <a:r>
              <a:rPr lang="en-US"/>
              <a:t>Confidential Information  |  ©2020 The LEGO Group  | All Rights Reserved</a:t>
            </a:r>
          </a:p>
        </p:txBody>
      </p:sp>
      <p:sp>
        <p:nvSpPr>
          <p:cNvPr id="14" name="Marcador de texto 4">
            <a:extLst>
              <a:ext uri="{FF2B5EF4-FFF2-40B4-BE49-F238E27FC236}">
                <a16:creationId xmlns:a16="http://schemas.microsoft.com/office/drawing/2014/main" id="{18CEAD49-C519-C712-9B34-EC9688124D63}"/>
              </a:ext>
            </a:extLst>
          </p:cNvPr>
          <p:cNvSpPr txBox="1">
            <a:spLocks/>
          </p:cNvSpPr>
          <p:nvPr/>
        </p:nvSpPr>
        <p:spPr>
          <a:xfrm>
            <a:off x="186716" y="2013172"/>
            <a:ext cx="3402917" cy="248944"/>
          </a:xfrm>
          <a:prstGeom prst="rect">
            <a:avLst/>
          </a:prstGeom>
          <a:ln>
            <a:noFill/>
          </a:ln>
        </p:spPr>
        <p:txBody>
          <a:bodyPr vert="horz" lIns="0" tIns="0" rIns="0" bIns="0" rtlCol="0">
            <a:normAutofit/>
          </a:bodyPr>
          <a:lstStyle>
            <a:lvl1pPr marL="0" indent="0" algn="l" defTabSz="457200" rtl="0" eaLnBrk="0" fontAlgn="base" hangingPunct="0">
              <a:lnSpc>
                <a:spcPct val="110000"/>
              </a:lnSpc>
              <a:spcBef>
                <a:spcPts val="600"/>
              </a:spcBef>
              <a:spcAft>
                <a:spcPct val="0"/>
              </a:spcAft>
              <a:buClr>
                <a:schemeClr val="tx1"/>
              </a:buClr>
              <a:buSzPct val="100000"/>
              <a:buFont typeface="Arial" charset="0"/>
              <a:buNone/>
              <a:defRPr sz="1200" b="1" i="0" kern="1200">
                <a:solidFill>
                  <a:schemeClr val="tx1"/>
                </a:solidFill>
                <a:latin typeface="+mn-lt"/>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a:lstStyle>
          <a:p>
            <a:pPr>
              <a:lnSpc>
                <a:spcPct val="150000"/>
              </a:lnSpc>
            </a:pPr>
            <a:r>
              <a:rPr lang="es-MX" sz="1000"/>
              <a:t>2.-Utiliza la ruta de evacuación más cercana</a:t>
            </a:r>
          </a:p>
        </p:txBody>
      </p:sp>
      <p:sp>
        <p:nvSpPr>
          <p:cNvPr id="15" name="Marcador de texto 4">
            <a:extLst>
              <a:ext uri="{FF2B5EF4-FFF2-40B4-BE49-F238E27FC236}">
                <a16:creationId xmlns:a16="http://schemas.microsoft.com/office/drawing/2014/main" id="{93EFAA9E-9D23-78B4-D26F-FC8BCD4EC7AC}"/>
              </a:ext>
            </a:extLst>
          </p:cNvPr>
          <p:cNvSpPr txBox="1">
            <a:spLocks/>
          </p:cNvSpPr>
          <p:nvPr/>
        </p:nvSpPr>
        <p:spPr>
          <a:xfrm>
            <a:off x="190079" y="2348028"/>
            <a:ext cx="3402917" cy="248944"/>
          </a:xfrm>
          <a:prstGeom prst="rect">
            <a:avLst/>
          </a:prstGeom>
          <a:ln>
            <a:noFill/>
          </a:ln>
        </p:spPr>
        <p:txBody>
          <a:bodyPr vert="horz" lIns="0" tIns="0" rIns="0" bIns="0" rtlCol="0">
            <a:normAutofit/>
          </a:bodyPr>
          <a:lstStyle>
            <a:lvl1pPr marL="0" indent="0" algn="l" defTabSz="457200" rtl="0" eaLnBrk="0" fontAlgn="base" hangingPunct="0">
              <a:lnSpc>
                <a:spcPct val="110000"/>
              </a:lnSpc>
              <a:spcBef>
                <a:spcPts val="600"/>
              </a:spcBef>
              <a:spcAft>
                <a:spcPct val="0"/>
              </a:spcAft>
              <a:buClr>
                <a:schemeClr val="tx1"/>
              </a:buClr>
              <a:buSzPct val="100000"/>
              <a:buFont typeface="Arial" charset="0"/>
              <a:buNone/>
              <a:defRPr sz="1200" b="1" i="0" kern="1200">
                <a:solidFill>
                  <a:schemeClr val="tx1"/>
                </a:solidFill>
                <a:latin typeface="+mn-lt"/>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a:lstStyle>
          <a:p>
            <a:pPr>
              <a:lnSpc>
                <a:spcPct val="150000"/>
              </a:lnSpc>
            </a:pPr>
            <a:r>
              <a:rPr lang="es-MX" sz="1000"/>
              <a:t>3.-Dirígete al punto de reunión </a:t>
            </a:r>
          </a:p>
          <a:p>
            <a:endParaRPr lang="es-MX"/>
          </a:p>
          <a:p>
            <a:endParaRPr lang="es-MX"/>
          </a:p>
        </p:txBody>
      </p:sp>
      <p:sp>
        <p:nvSpPr>
          <p:cNvPr id="2" name="Marcador de texto 4">
            <a:extLst>
              <a:ext uri="{FF2B5EF4-FFF2-40B4-BE49-F238E27FC236}">
                <a16:creationId xmlns:a16="http://schemas.microsoft.com/office/drawing/2014/main" id="{30081F45-337A-61E2-6EF0-640C394F83B6}"/>
              </a:ext>
            </a:extLst>
          </p:cNvPr>
          <p:cNvSpPr txBox="1">
            <a:spLocks/>
          </p:cNvSpPr>
          <p:nvPr/>
        </p:nvSpPr>
        <p:spPr>
          <a:xfrm>
            <a:off x="190078" y="2686238"/>
            <a:ext cx="3402917" cy="291155"/>
          </a:xfrm>
          <a:prstGeom prst="rect">
            <a:avLst/>
          </a:prstGeom>
          <a:ln>
            <a:noFill/>
          </a:ln>
        </p:spPr>
        <p:txBody>
          <a:bodyPr vert="horz" lIns="0" tIns="0" rIns="0" bIns="0" rtlCol="0">
            <a:normAutofit fontScale="70000" lnSpcReduction="20000"/>
          </a:bodyPr>
          <a:lstStyle>
            <a:lvl1pPr marL="0" indent="0" algn="l" defTabSz="457200" rtl="0" eaLnBrk="0" fontAlgn="base" hangingPunct="0">
              <a:lnSpc>
                <a:spcPct val="110000"/>
              </a:lnSpc>
              <a:spcBef>
                <a:spcPts val="600"/>
              </a:spcBef>
              <a:spcAft>
                <a:spcPct val="0"/>
              </a:spcAft>
              <a:buClr>
                <a:schemeClr val="tx1"/>
              </a:buClr>
              <a:buSzPct val="100000"/>
              <a:buFont typeface="Arial" charset="0"/>
              <a:buNone/>
              <a:defRPr sz="1200" b="1" i="0" kern="1200">
                <a:solidFill>
                  <a:schemeClr val="tx1"/>
                </a:solidFill>
                <a:latin typeface="+mn-lt"/>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a:lstStyle>
          <a:p>
            <a:r>
              <a:rPr lang="es-MX" sz="1400"/>
              <a:t>4.-Asegurar que visitantes y contratistas sigan el procedimiento de evacuación</a:t>
            </a:r>
          </a:p>
          <a:p>
            <a:endParaRPr lang="es-MX"/>
          </a:p>
          <a:p>
            <a:endParaRPr lang="es-MX"/>
          </a:p>
        </p:txBody>
      </p:sp>
      <p:sp>
        <p:nvSpPr>
          <p:cNvPr id="4" name="Marcador de texto 4">
            <a:extLst>
              <a:ext uri="{FF2B5EF4-FFF2-40B4-BE49-F238E27FC236}">
                <a16:creationId xmlns:a16="http://schemas.microsoft.com/office/drawing/2014/main" id="{1D782034-4F6F-ADE2-2278-5A28F40B20D7}"/>
              </a:ext>
            </a:extLst>
          </p:cNvPr>
          <p:cNvSpPr txBox="1">
            <a:spLocks/>
          </p:cNvSpPr>
          <p:nvPr/>
        </p:nvSpPr>
        <p:spPr>
          <a:xfrm>
            <a:off x="186716" y="3066659"/>
            <a:ext cx="3402917" cy="248944"/>
          </a:xfrm>
          <a:prstGeom prst="rect">
            <a:avLst/>
          </a:prstGeom>
          <a:ln>
            <a:noFill/>
          </a:ln>
        </p:spPr>
        <p:txBody>
          <a:bodyPr vert="horz" lIns="0" tIns="0" rIns="0" bIns="0" rtlCol="0">
            <a:normAutofit/>
          </a:bodyPr>
          <a:lstStyle>
            <a:lvl1pPr marL="0" indent="0" algn="l" defTabSz="457200" rtl="0" eaLnBrk="0" fontAlgn="base" hangingPunct="0">
              <a:lnSpc>
                <a:spcPct val="110000"/>
              </a:lnSpc>
              <a:spcBef>
                <a:spcPts val="600"/>
              </a:spcBef>
              <a:spcAft>
                <a:spcPct val="0"/>
              </a:spcAft>
              <a:buClr>
                <a:schemeClr val="tx1"/>
              </a:buClr>
              <a:buSzPct val="100000"/>
              <a:buFont typeface="Arial" charset="0"/>
              <a:buNone/>
              <a:defRPr sz="1200" b="1" i="0" kern="1200">
                <a:solidFill>
                  <a:schemeClr val="tx1"/>
                </a:solidFill>
                <a:latin typeface="+mn-lt"/>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a:lstStyle>
          <a:p>
            <a:r>
              <a:rPr lang="es-MX" sz="1000"/>
              <a:t>5.-Estar alerta a las indicaciones de brigadistas</a:t>
            </a:r>
          </a:p>
          <a:p>
            <a:endParaRPr lang="es-MX"/>
          </a:p>
          <a:p>
            <a:endParaRPr lang="es-MX"/>
          </a:p>
        </p:txBody>
      </p:sp>
      <p:sp>
        <p:nvSpPr>
          <p:cNvPr id="7" name="Marcador de texto 4">
            <a:extLst>
              <a:ext uri="{FF2B5EF4-FFF2-40B4-BE49-F238E27FC236}">
                <a16:creationId xmlns:a16="http://schemas.microsoft.com/office/drawing/2014/main" id="{D6FD73F5-1C23-9824-780F-68A376EB84D3}"/>
              </a:ext>
            </a:extLst>
          </p:cNvPr>
          <p:cNvSpPr txBox="1">
            <a:spLocks/>
          </p:cNvSpPr>
          <p:nvPr/>
        </p:nvSpPr>
        <p:spPr>
          <a:xfrm>
            <a:off x="181905" y="3401515"/>
            <a:ext cx="3402917" cy="332900"/>
          </a:xfrm>
          <a:prstGeom prst="rect">
            <a:avLst/>
          </a:prstGeom>
          <a:ln>
            <a:noFill/>
          </a:ln>
        </p:spPr>
        <p:txBody>
          <a:bodyPr vert="horz" lIns="0" tIns="0" rIns="0" bIns="0" rtlCol="0">
            <a:normAutofit fontScale="92500" lnSpcReduction="10000"/>
          </a:bodyPr>
          <a:lstStyle>
            <a:lvl1pPr marL="0" indent="0" algn="l" defTabSz="457200" rtl="0" eaLnBrk="0" fontAlgn="base" hangingPunct="0">
              <a:lnSpc>
                <a:spcPct val="110000"/>
              </a:lnSpc>
              <a:spcBef>
                <a:spcPts val="600"/>
              </a:spcBef>
              <a:spcAft>
                <a:spcPct val="0"/>
              </a:spcAft>
              <a:buClr>
                <a:schemeClr val="tx1"/>
              </a:buClr>
              <a:buSzPct val="100000"/>
              <a:buFont typeface="Arial" charset="0"/>
              <a:buNone/>
              <a:defRPr sz="1200" b="1" i="0" kern="1200">
                <a:solidFill>
                  <a:schemeClr val="tx1"/>
                </a:solidFill>
                <a:latin typeface="+mn-lt"/>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a:lstStyle>
          <a:p>
            <a:r>
              <a:rPr lang="es-MX" sz="1100"/>
              <a:t>6.-Esperar a que se den instrucciones para reanudar actividades</a:t>
            </a:r>
          </a:p>
          <a:p>
            <a:endParaRPr lang="es-MX"/>
          </a:p>
          <a:p>
            <a:endParaRPr lang="es-MX"/>
          </a:p>
        </p:txBody>
      </p:sp>
      <p:sp>
        <p:nvSpPr>
          <p:cNvPr id="8" name="Marcador de texto 4">
            <a:extLst>
              <a:ext uri="{FF2B5EF4-FFF2-40B4-BE49-F238E27FC236}">
                <a16:creationId xmlns:a16="http://schemas.microsoft.com/office/drawing/2014/main" id="{2183A3D5-A2AB-FA31-16A7-C884AE3C2395}"/>
              </a:ext>
            </a:extLst>
          </p:cNvPr>
          <p:cNvSpPr txBox="1">
            <a:spLocks/>
          </p:cNvSpPr>
          <p:nvPr/>
        </p:nvSpPr>
        <p:spPr>
          <a:xfrm>
            <a:off x="181904" y="3820327"/>
            <a:ext cx="3402917" cy="286631"/>
          </a:xfrm>
          <a:prstGeom prst="rect">
            <a:avLst/>
          </a:prstGeom>
          <a:ln>
            <a:noFill/>
          </a:ln>
        </p:spPr>
        <p:txBody>
          <a:bodyPr vert="horz" lIns="0" tIns="0" rIns="0" bIns="0" rtlCol="0">
            <a:normAutofit fontScale="62500" lnSpcReduction="20000"/>
          </a:bodyPr>
          <a:lstStyle>
            <a:lvl1pPr marL="0" indent="0" algn="l" defTabSz="457200" rtl="0" eaLnBrk="0" fontAlgn="base" hangingPunct="0">
              <a:lnSpc>
                <a:spcPct val="110000"/>
              </a:lnSpc>
              <a:spcBef>
                <a:spcPts val="600"/>
              </a:spcBef>
              <a:spcAft>
                <a:spcPct val="0"/>
              </a:spcAft>
              <a:buClr>
                <a:schemeClr val="tx1"/>
              </a:buClr>
              <a:buSzPct val="100000"/>
              <a:buFont typeface="Arial" charset="0"/>
              <a:buNone/>
              <a:defRPr sz="1200" b="1" i="0" kern="1200">
                <a:solidFill>
                  <a:schemeClr val="tx1"/>
                </a:solidFill>
                <a:latin typeface="+mn-lt"/>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a:lstStyle>
          <a:p>
            <a:r>
              <a:rPr lang="es-MX" sz="1600"/>
              <a:t>7.-Una vez haya concluido la emergencia regresar al lugar de trabajo</a:t>
            </a:r>
          </a:p>
          <a:p>
            <a:endParaRPr lang="es-MX"/>
          </a:p>
          <a:p>
            <a:endParaRPr lang="es-MX"/>
          </a:p>
        </p:txBody>
      </p:sp>
      <p:sp>
        <p:nvSpPr>
          <p:cNvPr id="9" name="Marcador de texto 4">
            <a:extLst>
              <a:ext uri="{FF2B5EF4-FFF2-40B4-BE49-F238E27FC236}">
                <a16:creationId xmlns:a16="http://schemas.microsoft.com/office/drawing/2014/main" id="{50C551DF-D32A-4990-29F0-C3549FD78FA4}"/>
              </a:ext>
            </a:extLst>
          </p:cNvPr>
          <p:cNvSpPr txBox="1">
            <a:spLocks/>
          </p:cNvSpPr>
          <p:nvPr/>
        </p:nvSpPr>
        <p:spPr>
          <a:xfrm>
            <a:off x="181903" y="4191680"/>
            <a:ext cx="3402917" cy="364307"/>
          </a:xfrm>
          <a:prstGeom prst="rect">
            <a:avLst/>
          </a:prstGeom>
          <a:ln>
            <a:noFill/>
          </a:ln>
        </p:spPr>
        <p:txBody>
          <a:bodyPr vert="horz" lIns="0" tIns="0" rIns="0" bIns="0" rtlCol="0">
            <a:normAutofit/>
          </a:bodyPr>
          <a:lstStyle>
            <a:lvl1pPr marL="0" indent="0" algn="l" defTabSz="457200" rtl="0" eaLnBrk="0" fontAlgn="base" hangingPunct="0">
              <a:lnSpc>
                <a:spcPct val="110000"/>
              </a:lnSpc>
              <a:spcBef>
                <a:spcPts val="600"/>
              </a:spcBef>
              <a:spcAft>
                <a:spcPct val="0"/>
              </a:spcAft>
              <a:buClr>
                <a:schemeClr val="tx1"/>
              </a:buClr>
              <a:buSzPct val="100000"/>
              <a:buFont typeface="Arial" charset="0"/>
              <a:buNone/>
              <a:defRPr sz="1200" b="1" i="0" kern="1200">
                <a:solidFill>
                  <a:schemeClr val="tx1"/>
                </a:solidFill>
                <a:latin typeface="+mn-lt"/>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a:lstStyle>
          <a:p>
            <a:r>
              <a:rPr lang="es-MX" sz="1000"/>
              <a:t>8.- Revisar que el área de trabajo sea segura en caso contrario, reportarlo.</a:t>
            </a:r>
          </a:p>
          <a:p>
            <a:endParaRPr lang="es-MX"/>
          </a:p>
          <a:p>
            <a:endParaRPr lang="es-MX"/>
          </a:p>
        </p:txBody>
      </p:sp>
      <p:sp>
        <p:nvSpPr>
          <p:cNvPr id="30" name="AutoShape 2" descr="PUNTO DE REUNIÓN MOD.161">
            <a:extLst>
              <a:ext uri="{FF2B5EF4-FFF2-40B4-BE49-F238E27FC236}">
                <a16:creationId xmlns:a16="http://schemas.microsoft.com/office/drawing/2014/main" id="{FF0B4B73-4197-7DA2-B0B4-729122668E54}"/>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sp>
        <p:nvSpPr>
          <p:cNvPr id="32" name="AutoShape 4" descr="PUNTO DE REUNIÓN MOD.161">
            <a:extLst>
              <a:ext uri="{FF2B5EF4-FFF2-40B4-BE49-F238E27FC236}">
                <a16:creationId xmlns:a16="http://schemas.microsoft.com/office/drawing/2014/main" id="{9454AF93-8F1B-55AE-76B5-AF4D2CFBCF22}"/>
              </a:ext>
            </a:extLst>
          </p:cNvPr>
          <p:cNvSpPr>
            <a:spLocks noChangeAspect="1" noChangeArrowheads="1"/>
          </p:cNvSpPr>
          <p:nvPr/>
        </p:nvSpPr>
        <p:spPr bwMode="auto">
          <a:xfrm>
            <a:off x="4572000" y="25717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39" name="Picture 10" descr="Imágenes de Lego en PNG - Robnei Diseños">
            <a:extLst>
              <a:ext uri="{FF2B5EF4-FFF2-40B4-BE49-F238E27FC236}">
                <a16:creationId xmlns:a16="http://schemas.microsoft.com/office/drawing/2014/main" id="{A324316C-704D-F2CF-E1E9-2468022FE1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5760056" y="2417262"/>
            <a:ext cx="1684404" cy="1482821"/>
          </a:xfrm>
          <a:prstGeom prst="rect">
            <a:avLst/>
          </a:prstGeom>
          <a:noFill/>
          <a:extLst>
            <a:ext uri="{909E8E84-426E-40DD-AFC4-6F175D3DCCD1}">
              <a14:hiddenFill xmlns:a14="http://schemas.microsoft.com/office/drawing/2010/main">
                <a:solidFill>
                  <a:srgbClr val="FFFFFF"/>
                </a:solidFill>
              </a14:hiddenFill>
            </a:ext>
          </a:extLst>
        </p:spPr>
      </p:pic>
      <p:pic>
        <p:nvPicPr>
          <p:cNvPr id="42" name="Imagen 41">
            <a:extLst>
              <a:ext uri="{FF2B5EF4-FFF2-40B4-BE49-F238E27FC236}">
                <a16:creationId xmlns:a16="http://schemas.microsoft.com/office/drawing/2014/main" id="{571B4611-9F54-2A02-2331-BD8C80C3EA7A}"/>
              </a:ext>
            </a:extLst>
          </p:cNvPr>
          <p:cNvPicPr>
            <a:picLocks noChangeAspect="1"/>
          </p:cNvPicPr>
          <p:nvPr/>
        </p:nvPicPr>
        <p:blipFill>
          <a:blip r:embed="rId3"/>
          <a:stretch>
            <a:fillRect/>
          </a:stretch>
        </p:blipFill>
        <p:spPr>
          <a:xfrm>
            <a:off x="7540209" y="2339078"/>
            <a:ext cx="1474949" cy="1474949"/>
          </a:xfrm>
          <a:prstGeom prst="rect">
            <a:avLst/>
          </a:prstGeom>
        </p:spPr>
      </p:pic>
      <p:pic>
        <p:nvPicPr>
          <p:cNvPr id="1058" name="Picture 34" descr="Lego Batman: The Videogame Lego Batman 2: DC Super Heroes, 50% OFF">
            <a:extLst>
              <a:ext uri="{FF2B5EF4-FFF2-40B4-BE49-F238E27FC236}">
                <a16:creationId xmlns:a16="http://schemas.microsoft.com/office/drawing/2014/main" id="{2308C1A4-737F-AD49-EF4D-EEF54A995E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5518" y="2339078"/>
            <a:ext cx="1529169" cy="1529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84353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B26EB54F-9C07-6204-3A01-F04669C61755}"/>
              </a:ext>
            </a:extLst>
          </p:cNvPr>
          <p:cNvSpPr>
            <a:spLocks noGrp="1"/>
          </p:cNvSpPr>
          <p:nvPr>
            <p:ph type="ftr" sz="quarter" idx="3"/>
          </p:nvPr>
        </p:nvSpPr>
        <p:spPr/>
        <p:txBody>
          <a:bodyPr/>
          <a:lstStyle/>
          <a:p>
            <a:pPr>
              <a:defRPr/>
            </a:pPr>
            <a:r>
              <a:rPr lang="en-US"/>
              <a:t>Confidential Information  |  ©2020 The LEGO Group  | All Rights Reserved</a:t>
            </a:r>
          </a:p>
        </p:txBody>
      </p:sp>
      <p:grpSp>
        <p:nvGrpSpPr>
          <p:cNvPr id="32" name="Grupo 31">
            <a:extLst>
              <a:ext uri="{FF2B5EF4-FFF2-40B4-BE49-F238E27FC236}">
                <a16:creationId xmlns:a16="http://schemas.microsoft.com/office/drawing/2014/main" id="{089A2E84-672E-73AB-CBD2-03EADF4241C1}"/>
              </a:ext>
            </a:extLst>
          </p:cNvPr>
          <p:cNvGrpSpPr/>
          <p:nvPr/>
        </p:nvGrpSpPr>
        <p:grpSpPr>
          <a:xfrm rot="20471388">
            <a:off x="1086748" y="812558"/>
            <a:ext cx="6970504" cy="4203464"/>
            <a:chOff x="1450593" y="732477"/>
            <a:chExt cx="6970504" cy="4203464"/>
          </a:xfrm>
        </p:grpSpPr>
        <p:grpSp>
          <p:nvGrpSpPr>
            <p:cNvPr id="17" name="Grupo 16">
              <a:extLst>
                <a:ext uri="{FF2B5EF4-FFF2-40B4-BE49-F238E27FC236}">
                  <a16:creationId xmlns:a16="http://schemas.microsoft.com/office/drawing/2014/main" id="{0784A8D7-1244-5D27-8B0C-8788EBD8EB38}"/>
                </a:ext>
              </a:extLst>
            </p:cNvPr>
            <p:cNvGrpSpPr/>
            <p:nvPr/>
          </p:nvGrpSpPr>
          <p:grpSpPr>
            <a:xfrm>
              <a:off x="1450593" y="732477"/>
              <a:ext cx="6970504" cy="4203464"/>
              <a:chOff x="1450593" y="426650"/>
              <a:chExt cx="7354926" cy="4403968"/>
            </a:xfrm>
          </p:grpSpPr>
          <p:pic>
            <p:nvPicPr>
              <p:cNvPr id="8" name="Imagen 7">
                <a:extLst>
                  <a:ext uri="{FF2B5EF4-FFF2-40B4-BE49-F238E27FC236}">
                    <a16:creationId xmlns:a16="http://schemas.microsoft.com/office/drawing/2014/main" id="{896AAE41-3838-5A9A-39DB-5940E95F5257}"/>
                  </a:ext>
                </a:extLst>
              </p:cNvPr>
              <p:cNvPicPr>
                <a:picLocks noChangeAspect="1"/>
              </p:cNvPicPr>
              <p:nvPr/>
            </p:nvPicPr>
            <p:blipFill>
              <a:blip r:embed="rId3"/>
              <a:stretch>
                <a:fillRect/>
              </a:stretch>
            </p:blipFill>
            <p:spPr>
              <a:xfrm>
                <a:off x="1489556" y="770778"/>
                <a:ext cx="6682971" cy="4059840"/>
              </a:xfrm>
              <a:prstGeom prst="rect">
                <a:avLst/>
              </a:prstGeom>
            </p:spPr>
          </p:pic>
          <p:sp>
            <p:nvSpPr>
              <p:cNvPr id="9" name="Triángulo rectángulo 8">
                <a:extLst>
                  <a:ext uri="{FF2B5EF4-FFF2-40B4-BE49-F238E27FC236}">
                    <a16:creationId xmlns:a16="http://schemas.microsoft.com/office/drawing/2014/main" id="{7C516649-2451-48D2-8E3F-D6407EC0D2F1}"/>
                  </a:ext>
                </a:extLst>
              </p:cNvPr>
              <p:cNvSpPr/>
              <p:nvPr/>
            </p:nvSpPr>
            <p:spPr>
              <a:xfrm>
                <a:off x="1450593" y="2001148"/>
                <a:ext cx="5744921" cy="2829470"/>
              </a:xfrm>
              <a:prstGeom prst="r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400">
                  <a:solidFill>
                    <a:schemeClr val="tx1"/>
                  </a:solidFill>
                </a:endParaRPr>
              </a:p>
            </p:txBody>
          </p:sp>
          <p:sp>
            <p:nvSpPr>
              <p:cNvPr id="10" name="Triángulo rectángulo 9">
                <a:extLst>
                  <a:ext uri="{FF2B5EF4-FFF2-40B4-BE49-F238E27FC236}">
                    <a16:creationId xmlns:a16="http://schemas.microsoft.com/office/drawing/2014/main" id="{A2BF30B5-4BEC-812A-9E96-11B67570AA25}"/>
                  </a:ext>
                </a:extLst>
              </p:cNvPr>
              <p:cNvSpPr/>
              <p:nvPr/>
            </p:nvSpPr>
            <p:spPr>
              <a:xfrm rot="11044339">
                <a:off x="5017229" y="426650"/>
                <a:ext cx="3265940" cy="1902583"/>
              </a:xfrm>
              <a:prstGeom prst="r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400">
                  <a:solidFill>
                    <a:schemeClr val="tx1"/>
                  </a:solidFill>
                </a:endParaRPr>
              </a:p>
            </p:txBody>
          </p:sp>
          <p:sp>
            <p:nvSpPr>
              <p:cNvPr id="14" name="Rectángulo: una sola esquina cortada 13">
                <a:extLst>
                  <a:ext uri="{FF2B5EF4-FFF2-40B4-BE49-F238E27FC236}">
                    <a16:creationId xmlns:a16="http://schemas.microsoft.com/office/drawing/2014/main" id="{BD774BFC-1D80-CB31-68EE-3B766ECB7BC9}"/>
                  </a:ext>
                </a:extLst>
              </p:cNvPr>
              <p:cNvSpPr/>
              <p:nvPr/>
            </p:nvSpPr>
            <p:spPr>
              <a:xfrm rot="2264828">
                <a:off x="7013525" y="2221142"/>
                <a:ext cx="1791994" cy="1306012"/>
              </a:xfrm>
              <a:prstGeom prst="snip1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400">
                  <a:solidFill>
                    <a:schemeClr val="tx1"/>
                  </a:solidFill>
                </a:endParaRPr>
              </a:p>
            </p:txBody>
          </p:sp>
          <p:sp>
            <p:nvSpPr>
              <p:cNvPr id="16" name="Triángulo isósceles 15">
                <a:extLst>
                  <a:ext uri="{FF2B5EF4-FFF2-40B4-BE49-F238E27FC236}">
                    <a16:creationId xmlns:a16="http://schemas.microsoft.com/office/drawing/2014/main" id="{2B886917-68A2-0CD3-B1F5-508284820A95}"/>
                  </a:ext>
                </a:extLst>
              </p:cNvPr>
              <p:cNvSpPr/>
              <p:nvPr/>
            </p:nvSpPr>
            <p:spPr>
              <a:xfrm rot="21207471" flipV="1">
                <a:off x="2374920" y="581170"/>
                <a:ext cx="3264516" cy="1117162"/>
              </a:xfrm>
              <a:prstGeom prst="triangle">
                <a:avLst>
                  <a:gd name="adj" fmla="val 65411"/>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400">
                  <a:solidFill>
                    <a:schemeClr val="tx1"/>
                  </a:solidFill>
                </a:endParaRPr>
              </a:p>
            </p:txBody>
          </p:sp>
        </p:grpSp>
        <p:pic>
          <p:nvPicPr>
            <p:cNvPr id="18" name="Imagen 30">
              <a:extLst>
                <a:ext uri="{FF2B5EF4-FFF2-40B4-BE49-F238E27FC236}">
                  <a16:creationId xmlns:a16="http://schemas.microsoft.com/office/drawing/2014/main" id="{13415FA2-35ED-8C68-A725-A1C102CF2629}"/>
                </a:ext>
              </a:extLst>
            </p:cNvPr>
            <p:cNvPicPr>
              <a:picLocks noChangeAspect="1"/>
            </p:cNvPicPr>
            <p:nvPr/>
          </p:nvPicPr>
          <p:blipFill>
            <a:blip r:embed="rId4"/>
            <a:stretch>
              <a:fillRect/>
            </a:stretch>
          </p:blipFill>
          <p:spPr>
            <a:xfrm>
              <a:off x="3321884" y="1557643"/>
              <a:ext cx="544748" cy="604106"/>
            </a:xfrm>
            <a:prstGeom prst="rect">
              <a:avLst/>
            </a:prstGeom>
            <a:ln>
              <a:noFill/>
            </a:ln>
          </p:spPr>
        </p:pic>
        <p:pic>
          <p:nvPicPr>
            <p:cNvPr id="19" name="Imagen 30">
              <a:extLst>
                <a:ext uri="{FF2B5EF4-FFF2-40B4-BE49-F238E27FC236}">
                  <a16:creationId xmlns:a16="http://schemas.microsoft.com/office/drawing/2014/main" id="{E3F8CDD6-86AC-7701-4700-964272F10D51}"/>
                </a:ext>
              </a:extLst>
            </p:cNvPr>
            <p:cNvPicPr>
              <a:picLocks noChangeAspect="1"/>
            </p:cNvPicPr>
            <p:nvPr/>
          </p:nvPicPr>
          <p:blipFill>
            <a:blip r:embed="rId4"/>
            <a:stretch>
              <a:fillRect/>
            </a:stretch>
          </p:blipFill>
          <p:spPr>
            <a:xfrm rot="2226736">
              <a:off x="5016558" y="1996161"/>
              <a:ext cx="353060" cy="391531"/>
            </a:xfrm>
            <a:prstGeom prst="rect">
              <a:avLst/>
            </a:prstGeom>
            <a:ln>
              <a:noFill/>
            </a:ln>
          </p:spPr>
        </p:pic>
        <p:pic>
          <p:nvPicPr>
            <p:cNvPr id="20" name="Imagen 30">
              <a:extLst>
                <a:ext uri="{FF2B5EF4-FFF2-40B4-BE49-F238E27FC236}">
                  <a16:creationId xmlns:a16="http://schemas.microsoft.com/office/drawing/2014/main" id="{21F1F420-9EDE-C1AF-9971-D981CDF78359}"/>
                </a:ext>
              </a:extLst>
            </p:cNvPr>
            <p:cNvPicPr>
              <a:picLocks noChangeAspect="1"/>
            </p:cNvPicPr>
            <p:nvPr/>
          </p:nvPicPr>
          <p:blipFill>
            <a:blip r:embed="rId4"/>
            <a:stretch>
              <a:fillRect/>
            </a:stretch>
          </p:blipFill>
          <p:spPr>
            <a:xfrm rot="2073954">
              <a:off x="6308402" y="3098880"/>
              <a:ext cx="327828" cy="363550"/>
            </a:xfrm>
            <a:prstGeom prst="rect">
              <a:avLst/>
            </a:prstGeom>
            <a:ln>
              <a:noFill/>
            </a:ln>
          </p:spPr>
        </p:pic>
        <p:pic>
          <p:nvPicPr>
            <p:cNvPr id="21" name="Imagen 30">
              <a:extLst>
                <a:ext uri="{FF2B5EF4-FFF2-40B4-BE49-F238E27FC236}">
                  <a16:creationId xmlns:a16="http://schemas.microsoft.com/office/drawing/2014/main" id="{CD817D44-CA95-4686-E0EE-23544017D25A}"/>
                </a:ext>
              </a:extLst>
            </p:cNvPr>
            <p:cNvPicPr>
              <a:picLocks noChangeAspect="1"/>
            </p:cNvPicPr>
            <p:nvPr/>
          </p:nvPicPr>
          <p:blipFill>
            <a:blip r:embed="rId4"/>
            <a:stretch>
              <a:fillRect/>
            </a:stretch>
          </p:blipFill>
          <p:spPr>
            <a:xfrm>
              <a:off x="7492662" y="3995953"/>
              <a:ext cx="319262" cy="354050"/>
            </a:xfrm>
            <a:prstGeom prst="rect">
              <a:avLst/>
            </a:prstGeom>
            <a:ln>
              <a:noFill/>
            </a:ln>
          </p:spPr>
        </p:pic>
        <p:sp>
          <p:nvSpPr>
            <p:cNvPr id="23" name="Text Placeholder 2">
              <a:extLst>
                <a:ext uri="{FF2B5EF4-FFF2-40B4-BE49-F238E27FC236}">
                  <a16:creationId xmlns:a16="http://schemas.microsoft.com/office/drawing/2014/main" id="{3257F8C6-18C8-5555-A8FC-4F69A5992F5E}"/>
                </a:ext>
              </a:extLst>
            </p:cNvPr>
            <p:cNvSpPr txBox="1">
              <a:spLocks/>
            </p:cNvSpPr>
            <p:nvPr/>
          </p:nvSpPr>
          <p:spPr>
            <a:xfrm>
              <a:off x="2607967" y="1590221"/>
              <a:ext cx="926635" cy="931292"/>
            </a:xfrm>
            <a:prstGeom prst="rect">
              <a:avLst/>
            </a:prstGeom>
          </p:spPr>
          <p:txBody>
            <a:bodyPr vert="horz" lIns="0" tIns="0" rIns="0" bIns="0" rtlCol="0">
              <a:normAutofit/>
            </a:bodyPr>
            <a:lstStyle>
              <a:lvl1pPr marL="0" indent="0" algn="l" defTabSz="457200" rtl="0" eaLnBrk="0" fontAlgn="base" hangingPunct="0">
                <a:lnSpc>
                  <a:spcPct val="110000"/>
                </a:lnSpc>
                <a:spcBef>
                  <a:spcPts val="600"/>
                </a:spcBef>
                <a:spcAft>
                  <a:spcPct val="0"/>
                </a:spcAft>
                <a:buClr>
                  <a:schemeClr val="tx1"/>
                </a:buClr>
                <a:buSzPct val="100000"/>
                <a:buFont typeface="Arial" charset="0"/>
                <a:buNone/>
                <a:defRPr sz="1200" b="1" i="0" kern="1200">
                  <a:solidFill>
                    <a:schemeClr val="tx1"/>
                  </a:solidFill>
                  <a:latin typeface="+mj-lt"/>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a:lstStyle>
            <a:p>
              <a:r>
                <a:rPr lang="en-US" sz="5400" b="0">
                  <a:solidFill>
                    <a:srgbClr val="FF0000"/>
                  </a:solidFill>
                </a:rPr>
                <a:t> A</a:t>
              </a:r>
            </a:p>
          </p:txBody>
        </p:sp>
        <p:sp>
          <p:nvSpPr>
            <p:cNvPr id="24" name="Text Placeholder 2">
              <a:extLst>
                <a:ext uri="{FF2B5EF4-FFF2-40B4-BE49-F238E27FC236}">
                  <a16:creationId xmlns:a16="http://schemas.microsoft.com/office/drawing/2014/main" id="{D856D357-C9E7-4865-A687-6C3DDB69D043}"/>
                </a:ext>
              </a:extLst>
            </p:cNvPr>
            <p:cNvSpPr txBox="1">
              <a:spLocks/>
            </p:cNvSpPr>
            <p:nvPr/>
          </p:nvSpPr>
          <p:spPr>
            <a:xfrm rot="2091498">
              <a:off x="5915469" y="3313372"/>
              <a:ext cx="737420" cy="795267"/>
            </a:xfrm>
            <a:prstGeom prst="rect">
              <a:avLst/>
            </a:prstGeom>
          </p:spPr>
          <p:txBody>
            <a:bodyPr vert="horz" lIns="0" tIns="0" rIns="0" bIns="0" rtlCol="0">
              <a:normAutofit fontScale="92500"/>
            </a:bodyPr>
            <a:lstStyle>
              <a:lvl1pPr marL="0" indent="0" algn="l" defTabSz="457200" rtl="0" eaLnBrk="0" fontAlgn="base" hangingPunct="0">
                <a:lnSpc>
                  <a:spcPct val="110000"/>
                </a:lnSpc>
                <a:spcBef>
                  <a:spcPts val="600"/>
                </a:spcBef>
                <a:spcAft>
                  <a:spcPct val="0"/>
                </a:spcAft>
                <a:buClr>
                  <a:schemeClr val="tx1"/>
                </a:buClr>
                <a:buSzPct val="100000"/>
                <a:buFont typeface="Arial" charset="0"/>
                <a:buNone/>
                <a:defRPr sz="1200" b="1" i="0" kern="1200">
                  <a:solidFill>
                    <a:schemeClr val="tx1"/>
                  </a:solidFill>
                  <a:latin typeface="+mj-lt"/>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a:lstStyle>
            <a:p>
              <a:r>
                <a:rPr lang="en-US" sz="5400" b="0">
                  <a:solidFill>
                    <a:srgbClr val="FF0000"/>
                  </a:solidFill>
                </a:rPr>
                <a:t> B</a:t>
              </a:r>
            </a:p>
          </p:txBody>
        </p:sp>
        <p:sp>
          <p:nvSpPr>
            <p:cNvPr id="25" name="Text Placeholder 2">
              <a:extLst>
                <a:ext uri="{FF2B5EF4-FFF2-40B4-BE49-F238E27FC236}">
                  <a16:creationId xmlns:a16="http://schemas.microsoft.com/office/drawing/2014/main" id="{DC97417E-8BCA-E858-96A3-46BD1D2E2893}"/>
                </a:ext>
              </a:extLst>
            </p:cNvPr>
            <p:cNvSpPr txBox="1">
              <a:spLocks/>
            </p:cNvSpPr>
            <p:nvPr/>
          </p:nvSpPr>
          <p:spPr>
            <a:xfrm rot="2189453">
              <a:off x="5445141" y="1528824"/>
              <a:ext cx="870930" cy="796467"/>
            </a:xfrm>
            <a:prstGeom prst="rect">
              <a:avLst/>
            </a:prstGeom>
          </p:spPr>
          <p:txBody>
            <a:bodyPr vert="horz" lIns="0" tIns="0" rIns="0" bIns="0" rtlCol="0">
              <a:normAutofit fontScale="92500"/>
            </a:bodyPr>
            <a:lstStyle>
              <a:lvl1pPr marL="0" indent="0" algn="l" defTabSz="457200" rtl="0" eaLnBrk="0" fontAlgn="base" hangingPunct="0">
                <a:lnSpc>
                  <a:spcPct val="110000"/>
                </a:lnSpc>
                <a:spcBef>
                  <a:spcPts val="600"/>
                </a:spcBef>
                <a:spcAft>
                  <a:spcPct val="0"/>
                </a:spcAft>
                <a:buClr>
                  <a:schemeClr val="tx1"/>
                </a:buClr>
                <a:buSzPct val="100000"/>
                <a:buFont typeface="Arial" charset="0"/>
                <a:buNone/>
                <a:defRPr sz="1200" b="1" i="0" kern="1200">
                  <a:solidFill>
                    <a:schemeClr val="tx1"/>
                  </a:solidFill>
                  <a:latin typeface="+mj-lt"/>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a:lstStyle>
            <a:p>
              <a:r>
                <a:rPr lang="en-US" sz="5400" b="0">
                  <a:solidFill>
                    <a:srgbClr val="FF0000"/>
                  </a:solidFill>
                </a:rPr>
                <a:t> M</a:t>
              </a:r>
            </a:p>
          </p:txBody>
        </p:sp>
        <p:sp>
          <p:nvSpPr>
            <p:cNvPr id="26" name="Text Placeholder 2">
              <a:extLst>
                <a:ext uri="{FF2B5EF4-FFF2-40B4-BE49-F238E27FC236}">
                  <a16:creationId xmlns:a16="http://schemas.microsoft.com/office/drawing/2014/main" id="{500BF194-2DDF-C534-1E26-7CE6B517473A}"/>
                </a:ext>
              </a:extLst>
            </p:cNvPr>
            <p:cNvSpPr txBox="1">
              <a:spLocks/>
            </p:cNvSpPr>
            <p:nvPr/>
          </p:nvSpPr>
          <p:spPr>
            <a:xfrm rot="17318493">
              <a:off x="4118604" y="2580684"/>
              <a:ext cx="640993" cy="317447"/>
            </a:xfrm>
            <a:prstGeom prst="rect">
              <a:avLst/>
            </a:prstGeom>
          </p:spPr>
          <p:txBody>
            <a:bodyPr vert="horz" lIns="0" tIns="0" rIns="0" bIns="0" rtlCol="0">
              <a:normAutofit/>
            </a:bodyPr>
            <a:lstStyle>
              <a:lvl1pPr marL="0" indent="0" algn="l" defTabSz="457200" rtl="0" eaLnBrk="0" fontAlgn="base" hangingPunct="0">
                <a:lnSpc>
                  <a:spcPct val="110000"/>
                </a:lnSpc>
                <a:spcBef>
                  <a:spcPts val="600"/>
                </a:spcBef>
                <a:spcAft>
                  <a:spcPct val="0"/>
                </a:spcAft>
                <a:buClr>
                  <a:schemeClr val="tx1"/>
                </a:buClr>
                <a:buSzPct val="100000"/>
                <a:buFont typeface="Arial" charset="0"/>
                <a:buNone/>
                <a:defRPr sz="1200" b="1" i="0" kern="1200">
                  <a:solidFill>
                    <a:schemeClr val="tx1"/>
                  </a:solidFill>
                  <a:latin typeface="+mj-lt"/>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a:lstStyle>
            <a:p>
              <a:r>
                <a:rPr lang="en-US" sz="1800" b="0">
                  <a:solidFill>
                    <a:srgbClr val="FF0000"/>
                  </a:solidFill>
                </a:rPr>
                <a:t> HBW</a:t>
              </a:r>
            </a:p>
          </p:txBody>
        </p:sp>
        <p:pic>
          <p:nvPicPr>
            <p:cNvPr id="27" name="Imagen 30">
              <a:extLst>
                <a:ext uri="{FF2B5EF4-FFF2-40B4-BE49-F238E27FC236}">
                  <a16:creationId xmlns:a16="http://schemas.microsoft.com/office/drawing/2014/main" id="{03355D9F-4135-997E-6110-5C2BB6E2E86F}"/>
                </a:ext>
              </a:extLst>
            </p:cNvPr>
            <p:cNvPicPr>
              <a:picLocks noChangeAspect="1"/>
            </p:cNvPicPr>
            <p:nvPr/>
          </p:nvPicPr>
          <p:blipFill>
            <a:blip r:embed="rId4"/>
            <a:stretch>
              <a:fillRect/>
            </a:stretch>
          </p:blipFill>
          <p:spPr>
            <a:xfrm>
              <a:off x="1679337" y="1316985"/>
              <a:ext cx="501785" cy="556462"/>
            </a:xfrm>
            <a:prstGeom prst="rect">
              <a:avLst/>
            </a:prstGeom>
            <a:ln>
              <a:noFill/>
            </a:ln>
          </p:spPr>
        </p:pic>
        <p:sp>
          <p:nvSpPr>
            <p:cNvPr id="28" name="Text Placeholder 2">
              <a:extLst>
                <a:ext uri="{FF2B5EF4-FFF2-40B4-BE49-F238E27FC236}">
                  <a16:creationId xmlns:a16="http://schemas.microsoft.com/office/drawing/2014/main" id="{7F842EF2-B540-B1E5-474F-0313FD2A70D4}"/>
                </a:ext>
              </a:extLst>
            </p:cNvPr>
            <p:cNvSpPr txBox="1">
              <a:spLocks/>
            </p:cNvSpPr>
            <p:nvPr/>
          </p:nvSpPr>
          <p:spPr>
            <a:xfrm rot="1195985">
              <a:off x="4743340" y="3092125"/>
              <a:ext cx="661674" cy="220959"/>
            </a:xfrm>
            <a:prstGeom prst="rect">
              <a:avLst/>
            </a:prstGeom>
          </p:spPr>
          <p:txBody>
            <a:bodyPr vert="horz" lIns="0" tIns="0" rIns="0" bIns="0" rtlCol="0">
              <a:normAutofit/>
            </a:bodyPr>
            <a:lstStyle>
              <a:lvl1pPr marL="0" indent="0" algn="l" defTabSz="457200" rtl="0" eaLnBrk="0" fontAlgn="base" hangingPunct="0">
                <a:lnSpc>
                  <a:spcPct val="110000"/>
                </a:lnSpc>
                <a:spcBef>
                  <a:spcPts val="600"/>
                </a:spcBef>
                <a:spcAft>
                  <a:spcPct val="0"/>
                </a:spcAft>
                <a:buClr>
                  <a:schemeClr val="tx1"/>
                </a:buClr>
                <a:buSzPct val="100000"/>
                <a:buFont typeface="Arial" charset="0"/>
                <a:buNone/>
                <a:defRPr sz="1200" b="1" i="0" kern="1200">
                  <a:solidFill>
                    <a:schemeClr val="tx1"/>
                  </a:solidFill>
                  <a:latin typeface="+mj-lt"/>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a:lstStyle>
            <a:p>
              <a:r>
                <a:rPr lang="en-US" sz="1100">
                  <a:solidFill>
                    <a:srgbClr val="FFC000"/>
                  </a:solidFill>
                  <a:highlight>
                    <a:srgbClr val="7C7C7C"/>
                  </a:highlight>
                </a:rPr>
                <a:t> Caseta 4 </a:t>
              </a:r>
            </a:p>
          </p:txBody>
        </p:sp>
        <p:pic>
          <p:nvPicPr>
            <p:cNvPr id="29" name="Imagen 30">
              <a:extLst>
                <a:ext uri="{FF2B5EF4-FFF2-40B4-BE49-F238E27FC236}">
                  <a16:creationId xmlns:a16="http://schemas.microsoft.com/office/drawing/2014/main" id="{1DC9E78F-ED9A-F23F-21F2-8492A3444E65}"/>
                </a:ext>
              </a:extLst>
            </p:cNvPr>
            <p:cNvPicPr>
              <a:picLocks noChangeAspect="1"/>
            </p:cNvPicPr>
            <p:nvPr/>
          </p:nvPicPr>
          <p:blipFill>
            <a:blip r:embed="rId4"/>
            <a:stretch>
              <a:fillRect/>
            </a:stretch>
          </p:blipFill>
          <p:spPr>
            <a:xfrm rot="1600057">
              <a:off x="4563697" y="1845051"/>
              <a:ext cx="391228" cy="433858"/>
            </a:xfrm>
            <a:prstGeom prst="rect">
              <a:avLst/>
            </a:prstGeom>
            <a:ln>
              <a:noFill/>
            </a:ln>
          </p:spPr>
        </p:pic>
        <p:pic>
          <p:nvPicPr>
            <p:cNvPr id="30" name="Imagen 30">
              <a:extLst>
                <a:ext uri="{FF2B5EF4-FFF2-40B4-BE49-F238E27FC236}">
                  <a16:creationId xmlns:a16="http://schemas.microsoft.com/office/drawing/2014/main" id="{5FEE91A6-E2F7-6DAF-CDCD-12E4BBF41A43}"/>
                </a:ext>
              </a:extLst>
            </p:cNvPr>
            <p:cNvPicPr>
              <a:picLocks noChangeAspect="1"/>
            </p:cNvPicPr>
            <p:nvPr/>
          </p:nvPicPr>
          <p:blipFill>
            <a:blip r:embed="rId4"/>
            <a:stretch>
              <a:fillRect/>
            </a:stretch>
          </p:blipFill>
          <p:spPr>
            <a:xfrm rot="2069267">
              <a:off x="5492925" y="2506641"/>
              <a:ext cx="276954" cy="307132"/>
            </a:xfrm>
            <a:prstGeom prst="rect">
              <a:avLst/>
            </a:prstGeom>
            <a:ln>
              <a:noFill/>
            </a:ln>
          </p:spPr>
        </p:pic>
      </p:grpSp>
      <p:sp>
        <p:nvSpPr>
          <p:cNvPr id="3" name="Text Placeholder 2">
            <a:extLst>
              <a:ext uri="{FF2B5EF4-FFF2-40B4-BE49-F238E27FC236}">
                <a16:creationId xmlns:a16="http://schemas.microsoft.com/office/drawing/2014/main" id="{2481069D-0D6A-1038-7057-C99B9F5742D3}"/>
              </a:ext>
            </a:extLst>
          </p:cNvPr>
          <p:cNvSpPr>
            <a:spLocks noGrp="1"/>
          </p:cNvSpPr>
          <p:nvPr>
            <p:ph type="body" sz="quarter" idx="11"/>
          </p:nvPr>
        </p:nvSpPr>
        <p:spPr>
          <a:xfrm>
            <a:off x="1487519" y="400758"/>
            <a:ext cx="4712209" cy="732458"/>
          </a:xfrm>
        </p:spPr>
        <p:txBody>
          <a:bodyPr>
            <a:normAutofit/>
          </a:bodyPr>
          <a:lstStyle/>
          <a:p>
            <a:r>
              <a:rPr lang="en-US" sz="3200">
                <a:solidFill>
                  <a:srgbClr val="FF0000"/>
                </a:solidFill>
              </a:rPr>
              <a:t>Planta A, B, M y HBW</a:t>
            </a:r>
          </a:p>
        </p:txBody>
      </p:sp>
      <p:pic>
        <p:nvPicPr>
          <p:cNvPr id="33" name="Imagen 30">
            <a:extLst>
              <a:ext uri="{FF2B5EF4-FFF2-40B4-BE49-F238E27FC236}">
                <a16:creationId xmlns:a16="http://schemas.microsoft.com/office/drawing/2014/main" id="{3E94526C-9F95-475F-DE47-D37D56E3DB3B}"/>
              </a:ext>
            </a:extLst>
          </p:cNvPr>
          <p:cNvPicPr>
            <a:picLocks noChangeAspect="1"/>
          </p:cNvPicPr>
          <p:nvPr/>
        </p:nvPicPr>
        <p:blipFill>
          <a:blip r:embed="rId4"/>
          <a:stretch>
            <a:fillRect/>
          </a:stretch>
        </p:blipFill>
        <p:spPr>
          <a:xfrm rot="940655">
            <a:off x="5895896" y="2283283"/>
            <a:ext cx="276954" cy="307132"/>
          </a:xfrm>
          <a:prstGeom prst="rect">
            <a:avLst/>
          </a:prstGeom>
          <a:ln>
            <a:noFill/>
          </a:ln>
        </p:spPr>
      </p:pic>
    </p:spTree>
    <p:extLst>
      <p:ext uri="{BB962C8B-B14F-4D97-AF65-F5344CB8AC3E}">
        <p14:creationId xmlns:p14="http://schemas.microsoft.com/office/powerpoint/2010/main" val="14784624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o 13">
            <a:extLst>
              <a:ext uri="{FF2B5EF4-FFF2-40B4-BE49-F238E27FC236}">
                <a16:creationId xmlns:a16="http://schemas.microsoft.com/office/drawing/2014/main" id="{BD3B6A97-B5FC-F12B-1611-05C763C35474}"/>
              </a:ext>
            </a:extLst>
          </p:cNvPr>
          <p:cNvGrpSpPr/>
          <p:nvPr/>
        </p:nvGrpSpPr>
        <p:grpSpPr>
          <a:xfrm>
            <a:off x="1504389" y="443312"/>
            <a:ext cx="6653420" cy="4454233"/>
            <a:chOff x="1504389" y="443312"/>
            <a:chExt cx="6653420" cy="4454233"/>
          </a:xfrm>
        </p:grpSpPr>
        <p:pic>
          <p:nvPicPr>
            <p:cNvPr id="10" name="Imagen 9">
              <a:extLst>
                <a:ext uri="{FF2B5EF4-FFF2-40B4-BE49-F238E27FC236}">
                  <a16:creationId xmlns:a16="http://schemas.microsoft.com/office/drawing/2014/main" id="{0D9E3508-7F56-2517-F4AE-F237E8537392}"/>
                </a:ext>
              </a:extLst>
            </p:cNvPr>
            <p:cNvPicPr>
              <a:picLocks noChangeAspect="1"/>
            </p:cNvPicPr>
            <p:nvPr/>
          </p:nvPicPr>
          <p:blipFill rotWithShape="1">
            <a:blip r:embed="rId2"/>
            <a:srcRect l="10095" r="8105" b="16027"/>
            <a:stretch/>
          </p:blipFill>
          <p:spPr>
            <a:xfrm>
              <a:off x="1504389" y="443312"/>
              <a:ext cx="6653420" cy="4454233"/>
            </a:xfrm>
            <a:prstGeom prst="rect">
              <a:avLst/>
            </a:prstGeom>
          </p:spPr>
        </p:pic>
        <p:sp>
          <p:nvSpPr>
            <p:cNvPr id="11" name="Triángulo rectángulo 10">
              <a:extLst>
                <a:ext uri="{FF2B5EF4-FFF2-40B4-BE49-F238E27FC236}">
                  <a16:creationId xmlns:a16="http://schemas.microsoft.com/office/drawing/2014/main" id="{E97555A3-F6A8-E350-139B-935528B8C8CE}"/>
                </a:ext>
              </a:extLst>
            </p:cNvPr>
            <p:cNvSpPr/>
            <p:nvPr/>
          </p:nvSpPr>
          <p:spPr>
            <a:xfrm flipH="1">
              <a:off x="3432591" y="2235733"/>
              <a:ext cx="4725218" cy="2661812"/>
            </a:xfrm>
            <a:prstGeom prst="r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400">
                <a:solidFill>
                  <a:schemeClr val="tx1"/>
                </a:solidFill>
              </a:endParaRPr>
            </a:p>
          </p:txBody>
        </p:sp>
        <p:sp>
          <p:nvSpPr>
            <p:cNvPr id="12" name="Triángulo rectángulo 11">
              <a:extLst>
                <a:ext uri="{FF2B5EF4-FFF2-40B4-BE49-F238E27FC236}">
                  <a16:creationId xmlns:a16="http://schemas.microsoft.com/office/drawing/2014/main" id="{880566F0-4581-C332-7016-B205AD12B684}"/>
                </a:ext>
              </a:extLst>
            </p:cNvPr>
            <p:cNvSpPr/>
            <p:nvPr/>
          </p:nvSpPr>
          <p:spPr>
            <a:xfrm rot="10800000" flipH="1">
              <a:off x="1504389" y="443312"/>
              <a:ext cx="5215204" cy="2882036"/>
            </a:xfrm>
            <a:prstGeom prst="r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400">
                <a:solidFill>
                  <a:schemeClr val="tx1"/>
                </a:solidFill>
              </a:endParaRPr>
            </a:p>
          </p:txBody>
        </p:sp>
        <p:pic>
          <p:nvPicPr>
            <p:cNvPr id="13" name="Imagen 30">
              <a:extLst>
                <a:ext uri="{FF2B5EF4-FFF2-40B4-BE49-F238E27FC236}">
                  <a16:creationId xmlns:a16="http://schemas.microsoft.com/office/drawing/2014/main" id="{855B991B-9B9F-723A-38D1-057F43E1081D}"/>
                </a:ext>
              </a:extLst>
            </p:cNvPr>
            <p:cNvPicPr>
              <a:picLocks noChangeAspect="1"/>
            </p:cNvPicPr>
            <p:nvPr/>
          </p:nvPicPr>
          <p:blipFill>
            <a:blip r:embed="rId3"/>
            <a:stretch>
              <a:fillRect/>
            </a:stretch>
          </p:blipFill>
          <p:spPr>
            <a:xfrm>
              <a:off x="6561190" y="613759"/>
              <a:ext cx="691868" cy="767257"/>
            </a:xfrm>
            <a:prstGeom prst="rect">
              <a:avLst/>
            </a:prstGeom>
            <a:ln>
              <a:noFill/>
            </a:ln>
          </p:spPr>
        </p:pic>
      </p:grpSp>
      <p:sp>
        <p:nvSpPr>
          <p:cNvPr id="6" name="Footer Placeholder 5">
            <a:extLst>
              <a:ext uri="{FF2B5EF4-FFF2-40B4-BE49-F238E27FC236}">
                <a16:creationId xmlns:a16="http://schemas.microsoft.com/office/drawing/2014/main" id="{1D6A5E5C-93C7-6B86-3389-2485835330A1}"/>
              </a:ext>
            </a:extLst>
          </p:cNvPr>
          <p:cNvSpPr>
            <a:spLocks noGrp="1"/>
          </p:cNvSpPr>
          <p:nvPr>
            <p:ph type="ftr" sz="quarter" idx="3"/>
          </p:nvPr>
        </p:nvSpPr>
        <p:spPr/>
        <p:txBody>
          <a:bodyPr/>
          <a:lstStyle/>
          <a:p>
            <a:pPr>
              <a:defRPr/>
            </a:pPr>
            <a:r>
              <a:rPr lang="en-US"/>
              <a:t>Confidential Information  |  ©2020 The LEGO Group  | All Rights Reserved</a:t>
            </a:r>
          </a:p>
        </p:txBody>
      </p:sp>
      <p:sp>
        <p:nvSpPr>
          <p:cNvPr id="3" name="Text Placeholder 2">
            <a:extLst>
              <a:ext uri="{FF2B5EF4-FFF2-40B4-BE49-F238E27FC236}">
                <a16:creationId xmlns:a16="http://schemas.microsoft.com/office/drawing/2014/main" id="{B9C55A02-D108-86D8-2A73-B0866D38949D}"/>
              </a:ext>
            </a:extLst>
          </p:cNvPr>
          <p:cNvSpPr>
            <a:spLocks noGrp="1"/>
          </p:cNvSpPr>
          <p:nvPr>
            <p:ph type="body" sz="quarter" idx="11"/>
          </p:nvPr>
        </p:nvSpPr>
        <p:spPr>
          <a:xfrm>
            <a:off x="1534075" y="520873"/>
            <a:ext cx="4335320" cy="972808"/>
          </a:xfrm>
        </p:spPr>
        <p:txBody>
          <a:bodyPr>
            <a:normAutofit/>
          </a:bodyPr>
          <a:lstStyle/>
          <a:p>
            <a:r>
              <a:rPr lang="en-US" sz="3200">
                <a:solidFill>
                  <a:srgbClr val="FF0000"/>
                </a:solidFill>
              </a:rPr>
              <a:t>Moldeo Externo</a:t>
            </a:r>
          </a:p>
        </p:txBody>
      </p:sp>
      <p:pic>
        <p:nvPicPr>
          <p:cNvPr id="22" name="Imagen 30">
            <a:extLst>
              <a:ext uri="{FF2B5EF4-FFF2-40B4-BE49-F238E27FC236}">
                <a16:creationId xmlns:a16="http://schemas.microsoft.com/office/drawing/2014/main" id="{28065C8B-4495-ABA8-5993-3055E73466A2}"/>
              </a:ext>
            </a:extLst>
          </p:cNvPr>
          <p:cNvPicPr>
            <a:picLocks noChangeAspect="1"/>
          </p:cNvPicPr>
          <p:nvPr/>
        </p:nvPicPr>
        <p:blipFill>
          <a:blip r:embed="rId3"/>
          <a:stretch>
            <a:fillRect/>
          </a:stretch>
        </p:blipFill>
        <p:spPr>
          <a:xfrm>
            <a:off x="4180747" y="1834115"/>
            <a:ext cx="691868" cy="767257"/>
          </a:xfrm>
          <a:prstGeom prst="rect">
            <a:avLst/>
          </a:prstGeom>
          <a:ln>
            <a:noFill/>
          </a:ln>
        </p:spPr>
      </p:pic>
      <p:sp>
        <p:nvSpPr>
          <p:cNvPr id="23" name="Text Placeholder 2">
            <a:extLst>
              <a:ext uri="{FF2B5EF4-FFF2-40B4-BE49-F238E27FC236}">
                <a16:creationId xmlns:a16="http://schemas.microsoft.com/office/drawing/2014/main" id="{7B962F27-A567-6630-A748-8206647A65FA}"/>
              </a:ext>
            </a:extLst>
          </p:cNvPr>
          <p:cNvSpPr txBox="1">
            <a:spLocks/>
          </p:cNvSpPr>
          <p:nvPr/>
        </p:nvSpPr>
        <p:spPr>
          <a:xfrm rot="1195985">
            <a:off x="1746407" y="3958651"/>
            <a:ext cx="661674" cy="220959"/>
          </a:xfrm>
          <a:prstGeom prst="rect">
            <a:avLst/>
          </a:prstGeom>
        </p:spPr>
        <p:txBody>
          <a:bodyPr vert="horz" lIns="0" tIns="0" rIns="0" bIns="0" rtlCol="0">
            <a:normAutofit/>
          </a:bodyPr>
          <a:lstStyle>
            <a:lvl1pPr marL="0" indent="0" algn="l" defTabSz="457200" rtl="0" eaLnBrk="0" fontAlgn="base" hangingPunct="0">
              <a:lnSpc>
                <a:spcPct val="110000"/>
              </a:lnSpc>
              <a:spcBef>
                <a:spcPts val="600"/>
              </a:spcBef>
              <a:spcAft>
                <a:spcPct val="0"/>
              </a:spcAft>
              <a:buClr>
                <a:schemeClr val="tx1"/>
              </a:buClr>
              <a:buSzPct val="100000"/>
              <a:buFont typeface="Arial" charset="0"/>
              <a:buNone/>
              <a:defRPr sz="1200" b="1" i="0" kern="1200">
                <a:solidFill>
                  <a:schemeClr val="tx1"/>
                </a:solidFill>
                <a:latin typeface="+mj-lt"/>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a:lstStyle>
          <a:p>
            <a:r>
              <a:rPr lang="en-US" sz="1100">
                <a:solidFill>
                  <a:srgbClr val="FFC000"/>
                </a:solidFill>
                <a:highlight>
                  <a:srgbClr val="7C7C7C"/>
                </a:highlight>
              </a:rPr>
              <a:t> Caseta</a:t>
            </a:r>
          </a:p>
        </p:txBody>
      </p:sp>
    </p:spTree>
    <p:extLst>
      <p:ext uri="{BB962C8B-B14F-4D97-AF65-F5344CB8AC3E}">
        <p14:creationId xmlns:p14="http://schemas.microsoft.com/office/powerpoint/2010/main" val="20020659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DD995789-6B0E-6F4F-A401-D7DC79B8A4BF}"/>
              </a:ext>
            </a:extLst>
          </p:cNvPr>
          <p:cNvSpPr>
            <a:spLocks noGrp="1"/>
          </p:cNvSpPr>
          <p:nvPr>
            <p:ph type="body" sz="quarter" idx="11"/>
          </p:nvPr>
        </p:nvSpPr>
        <p:spPr>
          <a:xfrm>
            <a:off x="782446" y="2407121"/>
            <a:ext cx="1932029" cy="690348"/>
          </a:xfrm>
        </p:spPr>
        <p:txBody>
          <a:bodyPr/>
          <a:lstStyle/>
          <a:p>
            <a:r>
              <a:rPr lang="es-MX" sz="3200">
                <a:solidFill>
                  <a:srgbClr val="FF0000"/>
                </a:solidFill>
              </a:rPr>
              <a:t>HBW2</a:t>
            </a:r>
            <a:endParaRPr lang="es-MX">
              <a:solidFill>
                <a:srgbClr val="FF0000"/>
              </a:solidFill>
            </a:endParaRPr>
          </a:p>
        </p:txBody>
      </p:sp>
      <p:sp>
        <p:nvSpPr>
          <p:cNvPr id="6" name="Marcador de pie de página 5">
            <a:extLst>
              <a:ext uri="{FF2B5EF4-FFF2-40B4-BE49-F238E27FC236}">
                <a16:creationId xmlns:a16="http://schemas.microsoft.com/office/drawing/2014/main" id="{799F24E3-2C50-562C-6B0E-081D951BA04D}"/>
              </a:ext>
            </a:extLst>
          </p:cNvPr>
          <p:cNvSpPr>
            <a:spLocks noGrp="1"/>
          </p:cNvSpPr>
          <p:nvPr>
            <p:ph type="ftr" sz="quarter" idx="3"/>
          </p:nvPr>
        </p:nvSpPr>
        <p:spPr/>
        <p:txBody>
          <a:bodyPr/>
          <a:lstStyle/>
          <a:p>
            <a:pPr>
              <a:defRPr/>
            </a:pPr>
            <a:r>
              <a:rPr lang="en-US"/>
              <a:t>Confidential Information  |  ©2020 The LEGO Group  | All Rights Reserved</a:t>
            </a:r>
          </a:p>
        </p:txBody>
      </p:sp>
      <p:pic>
        <p:nvPicPr>
          <p:cNvPr id="10" name="Imagen 9">
            <a:extLst>
              <a:ext uri="{FF2B5EF4-FFF2-40B4-BE49-F238E27FC236}">
                <a16:creationId xmlns:a16="http://schemas.microsoft.com/office/drawing/2014/main" id="{02F8776F-C655-A8B2-37B2-78FEC5C03746}"/>
              </a:ext>
            </a:extLst>
          </p:cNvPr>
          <p:cNvPicPr>
            <a:picLocks noChangeAspect="1"/>
          </p:cNvPicPr>
          <p:nvPr/>
        </p:nvPicPr>
        <p:blipFill>
          <a:blip r:embed="rId2"/>
          <a:stretch>
            <a:fillRect/>
          </a:stretch>
        </p:blipFill>
        <p:spPr>
          <a:xfrm>
            <a:off x="3174377" y="188837"/>
            <a:ext cx="5785751" cy="4768909"/>
          </a:xfrm>
          <a:prstGeom prst="rect">
            <a:avLst/>
          </a:prstGeom>
        </p:spPr>
      </p:pic>
      <p:pic>
        <p:nvPicPr>
          <p:cNvPr id="11" name="Imagen 30">
            <a:extLst>
              <a:ext uri="{FF2B5EF4-FFF2-40B4-BE49-F238E27FC236}">
                <a16:creationId xmlns:a16="http://schemas.microsoft.com/office/drawing/2014/main" id="{33910B72-493C-1A4D-A89A-B97F439BAFD0}"/>
              </a:ext>
            </a:extLst>
          </p:cNvPr>
          <p:cNvPicPr>
            <a:picLocks noChangeAspect="1"/>
          </p:cNvPicPr>
          <p:nvPr/>
        </p:nvPicPr>
        <p:blipFill>
          <a:blip r:embed="rId3"/>
          <a:stretch>
            <a:fillRect/>
          </a:stretch>
        </p:blipFill>
        <p:spPr>
          <a:xfrm>
            <a:off x="5358311" y="1716565"/>
            <a:ext cx="444060" cy="492447"/>
          </a:xfrm>
          <a:prstGeom prst="rect">
            <a:avLst/>
          </a:prstGeom>
          <a:ln>
            <a:noFill/>
          </a:ln>
        </p:spPr>
      </p:pic>
      <p:pic>
        <p:nvPicPr>
          <p:cNvPr id="12" name="Imagen 30">
            <a:extLst>
              <a:ext uri="{FF2B5EF4-FFF2-40B4-BE49-F238E27FC236}">
                <a16:creationId xmlns:a16="http://schemas.microsoft.com/office/drawing/2014/main" id="{A10CE323-E76B-288A-3FE9-86ECCE6BFE8D}"/>
              </a:ext>
            </a:extLst>
          </p:cNvPr>
          <p:cNvPicPr>
            <a:picLocks noChangeAspect="1"/>
          </p:cNvPicPr>
          <p:nvPr/>
        </p:nvPicPr>
        <p:blipFill>
          <a:blip r:embed="rId3"/>
          <a:stretch>
            <a:fillRect/>
          </a:stretch>
        </p:blipFill>
        <p:spPr>
          <a:xfrm>
            <a:off x="5252988" y="678552"/>
            <a:ext cx="377036" cy="418119"/>
          </a:xfrm>
          <a:prstGeom prst="rect">
            <a:avLst/>
          </a:prstGeom>
          <a:ln>
            <a:noFill/>
          </a:ln>
        </p:spPr>
      </p:pic>
      <p:pic>
        <p:nvPicPr>
          <p:cNvPr id="2" name="Imagen 30">
            <a:extLst>
              <a:ext uri="{FF2B5EF4-FFF2-40B4-BE49-F238E27FC236}">
                <a16:creationId xmlns:a16="http://schemas.microsoft.com/office/drawing/2014/main" id="{5E2EDB66-7A03-5123-E69F-ED8AF931BF64}"/>
              </a:ext>
            </a:extLst>
          </p:cNvPr>
          <p:cNvPicPr>
            <a:picLocks noChangeAspect="1"/>
          </p:cNvPicPr>
          <p:nvPr/>
        </p:nvPicPr>
        <p:blipFill>
          <a:blip r:embed="rId3"/>
          <a:stretch>
            <a:fillRect/>
          </a:stretch>
        </p:blipFill>
        <p:spPr>
          <a:xfrm>
            <a:off x="5658749" y="2160897"/>
            <a:ext cx="444060" cy="492447"/>
          </a:xfrm>
          <a:prstGeom prst="rect">
            <a:avLst/>
          </a:prstGeom>
          <a:ln>
            <a:noFill/>
          </a:ln>
        </p:spPr>
      </p:pic>
    </p:spTree>
    <p:extLst>
      <p:ext uri="{BB962C8B-B14F-4D97-AF65-F5344CB8AC3E}">
        <p14:creationId xmlns:p14="http://schemas.microsoft.com/office/powerpoint/2010/main" val="5954626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0649DE2D-7B72-750D-BC91-B66F58E587F6}"/>
              </a:ext>
            </a:extLst>
          </p:cNvPr>
          <p:cNvSpPr>
            <a:spLocks noGrp="1"/>
          </p:cNvSpPr>
          <p:nvPr>
            <p:ph type="body" sz="quarter" idx="11"/>
          </p:nvPr>
        </p:nvSpPr>
        <p:spPr>
          <a:xfrm>
            <a:off x="514351" y="1645919"/>
            <a:ext cx="2085226" cy="575451"/>
          </a:xfrm>
        </p:spPr>
        <p:txBody>
          <a:bodyPr>
            <a:normAutofit/>
          </a:bodyPr>
          <a:lstStyle/>
          <a:p>
            <a:r>
              <a:rPr lang="es-MX" sz="3200">
                <a:solidFill>
                  <a:srgbClr val="FF0000"/>
                </a:solidFill>
              </a:rPr>
              <a:t>Panorama</a:t>
            </a:r>
          </a:p>
        </p:txBody>
      </p:sp>
      <p:sp>
        <p:nvSpPr>
          <p:cNvPr id="6" name="Marcador de pie de página 5">
            <a:extLst>
              <a:ext uri="{FF2B5EF4-FFF2-40B4-BE49-F238E27FC236}">
                <a16:creationId xmlns:a16="http://schemas.microsoft.com/office/drawing/2014/main" id="{38E929F4-3B0C-BC06-1505-60BE1DE73534}"/>
              </a:ext>
            </a:extLst>
          </p:cNvPr>
          <p:cNvSpPr>
            <a:spLocks noGrp="1"/>
          </p:cNvSpPr>
          <p:nvPr>
            <p:ph type="ftr" sz="quarter" idx="3"/>
          </p:nvPr>
        </p:nvSpPr>
        <p:spPr/>
        <p:txBody>
          <a:bodyPr/>
          <a:lstStyle/>
          <a:p>
            <a:pPr>
              <a:defRPr/>
            </a:pPr>
            <a:r>
              <a:rPr lang="en-US"/>
              <a:t>Confidential Information  |  ©2020 The LEGO Group  | All Rights Reserved</a:t>
            </a:r>
          </a:p>
        </p:txBody>
      </p:sp>
      <p:grpSp>
        <p:nvGrpSpPr>
          <p:cNvPr id="26" name="Grupo 25">
            <a:extLst>
              <a:ext uri="{FF2B5EF4-FFF2-40B4-BE49-F238E27FC236}">
                <a16:creationId xmlns:a16="http://schemas.microsoft.com/office/drawing/2014/main" id="{C6DBD0E8-F694-E271-2AD6-67B9CA8025A9}"/>
              </a:ext>
            </a:extLst>
          </p:cNvPr>
          <p:cNvGrpSpPr/>
          <p:nvPr/>
        </p:nvGrpSpPr>
        <p:grpSpPr>
          <a:xfrm>
            <a:off x="2778782" y="1022214"/>
            <a:ext cx="6198943" cy="3991332"/>
            <a:chOff x="2673458" y="950403"/>
            <a:chExt cx="6198943" cy="3991332"/>
          </a:xfrm>
        </p:grpSpPr>
        <p:grpSp>
          <p:nvGrpSpPr>
            <p:cNvPr id="22" name="Grupo 21">
              <a:extLst>
                <a:ext uri="{FF2B5EF4-FFF2-40B4-BE49-F238E27FC236}">
                  <a16:creationId xmlns:a16="http://schemas.microsoft.com/office/drawing/2014/main" id="{0E46DC0C-58F5-7B6F-6C32-24C76E0B1D2C}"/>
                </a:ext>
              </a:extLst>
            </p:cNvPr>
            <p:cNvGrpSpPr/>
            <p:nvPr/>
          </p:nvGrpSpPr>
          <p:grpSpPr>
            <a:xfrm>
              <a:off x="2673458" y="950403"/>
              <a:ext cx="6198943" cy="3991332"/>
              <a:chOff x="2750056" y="720606"/>
              <a:chExt cx="6198943" cy="3991332"/>
            </a:xfrm>
          </p:grpSpPr>
          <p:grpSp>
            <p:nvGrpSpPr>
              <p:cNvPr id="17" name="Grupo 16">
                <a:extLst>
                  <a:ext uri="{FF2B5EF4-FFF2-40B4-BE49-F238E27FC236}">
                    <a16:creationId xmlns:a16="http://schemas.microsoft.com/office/drawing/2014/main" id="{52FA0452-1A00-4314-72F6-92AA07D0D50B}"/>
                  </a:ext>
                </a:extLst>
              </p:cNvPr>
              <p:cNvGrpSpPr/>
              <p:nvPr/>
            </p:nvGrpSpPr>
            <p:grpSpPr>
              <a:xfrm>
                <a:off x="2750056" y="720606"/>
                <a:ext cx="6198943" cy="3991332"/>
                <a:chOff x="2764419" y="386855"/>
                <a:chExt cx="6198943" cy="3991332"/>
              </a:xfrm>
            </p:grpSpPr>
            <p:pic>
              <p:nvPicPr>
                <p:cNvPr id="8" name="Imagen 7">
                  <a:extLst>
                    <a:ext uri="{FF2B5EF4-FFF2-40B4-BE49-F238E27FC236}">
                      <a16:creationId xmlns:a16="http://schemas.microsoft.com/office/drawing/2014/main" id="{26C1238F-58CC-E0F4-8E5B-FB7D45FFDE3C}"/>
                    </a:ext>
                  </a:extLst>
                </p:cNvPr>
                <p:cNvPicPr>
                  <a:picLocks noChangeAspect="1"/>
                </p:cNvPicPr>
                <p:nvPr/>
              </p:nvPicPr>
              <p:blipFill>
                <a:blip r:embed="rId2"/>
                <a:stretch>
                  <a:fillRect/>
                </a:stretch>
              </p:blipFill>
              <p:spPr>
                <a:xfrm>
                  <a:off x="2764420" y="386855"/>
                  <a:ext cx="6198942" cy="3991332"/>
                </a:xfrm>
                <a:prstGeom prst="rect">
                  <a:avLst/>
                </a:prstGeom>
              </p:spPr>
            </p:pic>
            <p:sp>
              <p:nvSpPr>
                <p:cNvPr id="14" name="Triángulo rectángulo 13">
                  <a:extLst>
                    <a:ext uri="{FF2B5EF4-FFF2-40B4-BE49-F238E27FC236}">
                      <a16:creationId xmlns:a16="http://schemas.microsoft.com/office/drawing/2014/main" id="{80386592-F207-456B-F08C-FD4111837782}"/>
                    </a:ext>
                  </a:extLst>
                </p:cNvPr>
                <p:cNvSpPr/>
                <p:nvPr/>
              </p:nvSpPr>
              <p:spPr>
                <a:xfrm>
                  <a:off x="2764419" y="2886823"/>
                  <a:ext cx="5039099" cy="1491364"/>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400">
                    <a:solidFill>
                      <a:schemeClr val="tx1"/>
                    </a:solidFill>
                  </a:endParaRPr>
                </a:p>
              </p:txBody>
            </p:sp>
            <p:sp>
              <p:nvSpPr>
                <p:cNvPr id="15" name="Triángulo rectángulo 14">
                  <a:extLst>
                    <a:ext uri="{FF2B5EF4-FFF2-40B4-BE49-F238E27FC236}">
                      <a16:creationId xmlns:a16="http://schemas.microsoft.com/office/drawing/2014/main" id="{AAB756DB-D37E-D9DB-D274-2E29033DEDE6}"/>
                    </a:ext>
                  </a:extLst>
                </p:cNvPr>
                <p:cNvSpPr/>
                <p:nvPr/>
              </p:nvSpPr>
              <p:spPr>
                <a:xfrm rot="16200000">
                  <a:off x="6879358" y="2294182"/>
                  <a:ext cx="3319351" cy="848657"/>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400">
                    <a:solidFill>
                      <a:schemeClr val="tx1"/>
                    </a:solidFill>
                  </a:endParaRPr>
                </a:p>
              </p:txBody>
            </p:sp>
          </p:grpSp>
          <p:pic>
            <p:nvPicPr>
              <p:cNvPr id="18" name="Imagen 30">
                <a:extLst>
                  <a:ext uri="{FF2B5EF4-FFF2-40B4-BE49-F238E27FC236}">
                    <a16:creationId xmlns:a16="http://schemas.microsoft.com/office/drawing/2014/main" id="{BCFBFF00-493F-AAAD-14D0-03AD7889D381}"/>
                  </a:ext>
                </a:extLst>
              </p:cNvPr>
              <p:cNvPicPr>
                <a:picLocks noChangeAspect="1"/>
              </p:cNvPicPr>
              <p:nvPr/>
            </p:nvPicPr>
            <p:blipFill>
              <a:blip r:embed="rId3"/>
              <a:stretch>
                <a:fillRect/>
              </a:stretch>
            </p:blipFill>
            <p:spPr>
              <a:xfrm>
                <a:off x="3304646" y="2836945"/>
                <a:ext cx="691868" cy="767257"/>
              </a:xfrm>
              <a:prstGeom prst="rect">
                <a:avLst/>
              </a:prstGeom>
              <a:ln>
                <a:noFill/>
              </a:ln>
            </p:spPr>
          </p:pic>
          <p:pic>
            <p:nvPicPr>
              <p:cNvPr id="19" name="Imagen 30">
                <a:extLst>
                  <a:ext uri="{FF2B5EF4-FFF2-40B4-BE49-F238E27FC236}">
                    <a16:creationId xmlns:a16="http://schemas.microsoft.com/office/drawing/2014/main" id="{5DCD03B7-FF70-FCF4-A721-23806D51B27C}"/>
                  </a:ext>
                </a:extLst>
              </p:cNvPr>
              <p:cNvPicPr>
                <a:picLocks noChangeAspect="1"/>
              </p:cNvPicPr>
              <p:nvPr/>
            </p:nvPicPr>
            <p:blipFill>
              <a:blip r:embed="rId3"/>
              <a:stretch>
                <a:fillRect/>
              </a:stretch>
            </p:blipFill>
            <p:spPr>
              <a:xfrm>
                <a:off x="6464371" y="3731396"/>
                <a:ext cx="691868" cy="767257"/>
              </a:xfrm>
              <a:prstGeom prst="rect">
                <a:avLst/>
              </a:prstGeom>
              <a:ln>
                <a:noFill/>
              </a:ln>
            </p:spPr>
          </p:pic>
          <p:pic>
            <p:nvPicPr>
              <p:cNvPr id="20" name="Imagen 30">
                <a:extLst>
                  <a:ext uri="{FF2B5EF4-FFF2-40B4-BE49-F238E27FC236}">
                    <a16:creationId xmlns:a16="http://schemas.microsoft.com/office/drawing/2014/main" id="{5B2D0146-BDA3-C404-A0F5-DC6D95BFB2C7}"/>
                  </a:ext>
                </a:extLst>
              </p:cNvPr>
              <p:cNvPicPr>
                <a:picLocks noChangeAspect="1"/>
              </p:cNvPicPr>
              <p:nvPr/>
            </p:nvPicPr>
            <p:blipFill>
              <a:blip r:embed="rId3"/>
              <a:stretch>
                <a:fillRect/>
              </a:stretch>
            </p:blipFill>
            <p:spPr>
              <a:xfrm>
                <a:off x="7368399" y="2836944"/>
                <a:ext cx="691868" cy="767257"/>
              </a:xfrm>
              <a:prstGeom prst="rect">
                <a:avLst/>
              </a:prstGeom>
              <a:ln>
                <a:noFill/>
              </a:ln>
            </p:spPr>
          </p:pic>
          <p:pic>
            <p:nvPicPr>
              <p:cNvPr id="21" name="Imagen 30">
                <a:extLst>
                  <a:ext uri="{FF2B5EF4-FFF2-40B4-BE49-F238E27FC236}">
                    <a16:creationId xmlns:a16="http://schemas.microsoft.com/office/drawing/2014/main" id="{3DFE66DE-DF09-75A2-9D41-289764AB0E59}"/>
                  </a:ext>
                </a:extLst>
              </p:cNvPr>
              <p:cNvPicPr>
                <a:picLocks noChangeAspect="1"/>
              </p:cNvPicPr>
              <p:nvPr/>
            </p:nvPicPr>
            <p:blipFill>
              <a:blip r:embed="rId3"/>
              <a:stretch>
                <a:fillRect/>
              </a:stretch>
            </p:blipFill>
            <p:spPr>
              <a:xfrm>
                <a:off x="6999509" y="1104234"/>
                <a:ext cx="691868" cy="767257"/>
              </a:xfrm>
              <a:prstGeom prst="rect">
                <a:avLst/>
              </a:prstGeom>
              <a:ln>
                <a:noFill/>
              </a:ln>
            </p:spPr>
          </p:pic>
        </p:grpSp>
        <p:sp>
          <p:nvSpPr>
            <p:cNvPr id="23" name="Text Placeholder 2">
              <a:extLst>
                <a:ext uri="{FF2B5EF4-FFF2-40B4-BE49-F238E27FC236}">
                  <a16:creationId xmlns:a16="http://schemas.microsoft.com/office/drawing/2014/main" id="{1D95F6D3-6137-4D14-9188-D0BDDF9C6232}"/>
                </a:ext>
              </a:extLst>
            </p:cNvPr>
            <p:cNvSpPr txBox="1">
              <a:spLocks/>
            </p:cNvSpPr>
            <p:nvPr/>
          </p:nvSpPr>
          <p:spPr>
            <a:xfrm rot="1195985">
              <a:off x="8192882" y="2034102"/>
              <a:ext cx="661674" cy="220959"/>
            </a:xfrm>
            <a:prstGeom prst="rect">
              <a:avLst/>
            </a:prstGeom>
          </p:spPr>
          <p:txBody>
            <a:bodyPr vert="horz" lIns="0" tIns="0" rIns="0" bIns="0" rtlCol="0">
              <a:normAutofit/>
            </a:bodyPr>
            <a:lstStyle>
              <a:lvl1pPr marL="0" indent="0" algn="l" defTabSz="457200" rtl="0" eaLnBrk="0" fontAlgn="base" hangingPunct="0">
                <a:lnSpc>
                  <a:spcPct val="110000"/>
                </a:lnSpc>
                <a:spcBef>
                  <a:spcPts val="600"/>
                </a:spcBef>
                <a:spcAft>
                  <a:spcPct val="0"/>
                </a:spcAft>
                <a:buClr>
                  <a:schemeClr val="tx1"/>
                </a:buClr>
                <a:buSzPct val="100000"/>
                <a:buFont typeface="Arial" charset="0"/>
                <a:buNone/>
                <a:defRPr sz="1200" b="1" i="0" kern="1200">
                  <a:solidFill>
                    <a:schemeClr val="tx1"/>
                  </a:solidFill>
                  <a:latin typeface="+mj-lt"/>
                  <a:ea typeface="Cera Pro" pitchFamily="2" charset="0"/>
                  <a:cs typeface="Arial" charset="0"/>
                </a:defRPr>
              </a:lvl1pPr>
              <a:lvl2pPr marL="358775"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2pPr>
              <a:lvl3pPr marL="539750" indent="-179388" algn="l" defTabSz="457200" rtl="0" eaLnBrk="0" fontAlgn="base" hangingPunct="0">
                <a:lnSpc>
                  <a:spcPct val="110000"/>
                </a:lnSpc>
                <a:spcBef>
                  <a:spcPts val="600"/>
                </a:spcBef>
                <a:spcAft>
                  <a:spcPct val="0"/>
                </a:spcAft>
                <a:buClr>
                  <a:schemeClr val="tx1"/>
                </a:buClr>
                <a:buSzPct val="100000"/>
                <a:buFont typeface="Arial" charset="0"/>
                <a:buChar char="•"/>
                <a:defRPr sz="1200" b="0" i="0" kern="1200">
                  <a:solidFill>
                    <a:schemeClr val="tx2"/>
                  </a:solidFill>
                  <a:latin typeface="+mn-lt"/>
                  <a:ea typeface="Cera Pro" pitchFamily="2" charset="0"/>
                  <a:cs typeface="Arial" charset="0"/>
                </a:defRPr>
              </a:lvl3pPr>
              <a:lvl4pPr marL="719138"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4pPr>
              <a:lvl5pPr marL="898525" indent="-179388" algn="l" defTabSz="457200" rtl="0" eaLnBrk="0" fontAlgn="base" hangingPunct="0">
                <a:lnSpc>
                  <a:spcPct val="110000"/>
                </a:lnSpc>
                <a:spcBef>
                  <a:spcPts val="600"/>
                </a:spcBef>
                <a:spcAft>
                  <a:spcPct val="0"/>
                </a:spcAft>
                <a:buClr>
                  <a:schemeClr val="tx1"/>
                </a:buClr>
                <a:buSzPct val="100000"/>
                <a:buFont typeface="Arial" charset="0"/>
                <a:buChar char="•"/>
                <a:defRPr sz="1000" b="0" i="0" kern="1200">
                  <a:solidFill>
                    <a:schemeClr val="tx2"/>
                  </a:solidFill>
                  <a:latin typeface="+mn-lt"/>
                  <a:ea typeface="Cera Pro Light" pitchFamily="2" charset="0"/>
                  <a:cs typeface="Arial" charset="0"/>
                </a:defRPr>
              </a:lvl5pPr>
              <a:lvl6pPr marL="108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6pPr>
              <a:lvl7pPr marL="1260000" indent="-180000" algn="l" defTabSz="457200" rtl="0" eaLnBrk="1" latinLnBrk="0" hangingPunct="1">
                <a:lnSpc>
                  <a:spcPct val="110000"/>
                </a:lnSpc>
                <a:spcBef>
                  <a:spcPts val="600"/>
                </a:spcBef>
                <a:spcAft>
                  <a:spcPts val="0"/>
                </a:spcAft>
                <a:buClr>
                  <a:schemeClr val="tx1"/>
                </a:buClr>
                <a:buFont typeface="Arial"/>
                <a:buChar char="•"/>
                <a:defRPr sz="1400" kern="1200">
                  <a:solidFill>
                    <a:schemeClr val="tx2"/>
                  </a:solidFill>
                  <a:latin typeface="Arial" charset="0"/>
                  <a:ea typeface="Arial" charset="0"/>
                  <a:cs typeface="Arial" charset="0"/>
                </a:defRPr>
              </a:lvl7pPr>
              <a:lvl8pPr marL="144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8pPr>
              <a:lvl9pPr marL="1620000" indent="-180000" algn="l" defTabSz="457200" rtl="0" eaLnBrk="1" latinLnBrk="0" hangingPunct="1">
                <a:lnSpc>
                  <a:spcPct val="110000"/>
                </a:lnSpc>
                <a:spcBef>
                  <a:spcPts val="600"/>
                </a:spcBef>
                <a:spcAft>
                  <a:spcPts val="0"/>
                </a:spcAft>
                <a:buClr>
                  <a:schemeClr val="tx1"/>
                </a:buClr>
                <a:buFont typeface="Arial"/>
                <a:buChar char="•"/>
                <a:defRPr sz="1400" kern="1200" baseline="0">
                  <a:solidFill>
                    <a:schemeClr val="tx2"/>
                  </a:solidFill>
                  <a:latin typeface="Arial" charset="0"/>
                  <a:ea typeface="Arial" charset="0"/>
                  <a:cs typeface="Arial" charset="0"/>
                </a:defRPr>
              </a:lvl9pPr>
            </a:lstStyle>
            <a:p>
              <a:r>
                <a:rPr lang="en-US" sz="1100">
                  <a:solidFill>
                    <a:srgbClr val="FFC000"/>
                  </a:solidFill>
                  <a:highlight>
                    <a:srgbClr val="7C7C7C"/>
                  </a:highlight>
                </a:rPr>
                <a:t> Caseta  </a:t>
              </a:r>
            </a:p>
          </p:txBody>
        </p:sp>
      </p:grpSp>
    </p:spTree>
    <p:extLst>
      <p:ext uri="{BB962C8B-B14F-4D97-AF65-F5344CB8AC3E}">
        <p14:creationId xmlns:p14="http://schemas.microsoft.com/office/powerpoint/2010/main" val="9244364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a:extLst>
            <a:ext uri="{FF2B5EF4-FFF2-40B4-BE49-F238E27FC236}">
              <a16:creationId xmlns:a16="http://schemas.microsoft.com/office/drawing/2014/main" id="{E5CA91F1-544E-F6B0-DA9B-0ED5C5A79E38}"/>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B0F53034-1A84-DE7B-EFF1-16EB6393A84F}"/>
              </a:ext>
            </a:extLst>
          </p:cNvPr>
          <p:cNvSpPr>
            <a:spLocks noGrp="1"/>
          </p:cNvSpPr>
          <p:nvPr>
            <p:ph type="body" sz="quarter" idx="11"/>
          </p:nvPr>
        </p:nvSpPr>
        <p:spPr/>
        <p:txBody>
          <a:bodyPr/>
          <a:lstStyle/>
          <a:p>
            <a:r>
              <a:rPr lang="en-GB" sz="9600" dirty="0"/>
              <a:t>Q&amp;A</a:t>
            </a:r>
          </a:p>
        </p:txBody>
      </p:sp>
      <p:sp>
        <p:nvSpPr>
          <p:cNvPr id="15" name="Footer Placeholder 14">
            <a:extLst>
              <a:ext uri="{FF2B5EF4-FFF2-40B4-BE49-F238E27FC236}">
                <a16:creationId xmlns:a16="http://schemas.microsoft.com/office/drawing/2014/main" id="{E26C7C6B-4D9A-21B4-6395-8E1375A73F3D}"/>
              </a:ext>
            </a:extLst>
          </p:cNvPr>
          <p:cNvSpPr>
            <a:spLocks noGrp="1"/>
          </p:cNvSpPr>
          <p:nvPr>
            <p:ph type="ftr" sz="quarter" idx="3"/>
          </p:nvPr>
        </p:nvSpPr>
        <p:spPr/>
        <p:txBody>
          <a:bodyPr/>
          <a:lstStyle/>
          <a:p>
            <a:pPr>
              <a:defRPr/>
            </a:pPr>
            <a:r>
              <a:rPr lang="en-US"/>
              <a:t>Confidential Information  |  ©2020 The LEGO Group  | All Rights Reserved</a:t>
            </a:r>
          </a:p>
        </p:txBody>
      </p:sp>
    </p:spTree>
    <p:extLst>
      <p:ext uri="{BB962C8B-B14F-4D97-AF65-F5344CB8AC3E}">
        <p14:creationId xmlns:p14="http://schemas.microsoft.com/office/powerpoint/2010/main" val="37976355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1CBAC53A-001E-8F4E-A904-2DDE24B215C0}"/>
              </a:ext>
            </a:extLst>
          </p:cNvPr>
          <p:cNvSpPr>
            <a:spLocks noGrp="1"/>
          </p:cNvSpPr>
          <p:nvPr>
            <p:ph type="body" sz="quarter" idx="11"/>
          </p:nvPr>
        </p:nvSpPr>
        <p:spPr>
          <a:xfrm>
            <a:off x="1442003" y="3247602"/>
            <a:ext cx="2111351" cy="870054"/>
          </a:xfrm>
        </p:spPr>
        <p:txBody>
          <a:bodyPr/>
          <a:lstStyle/>
          <a:p>
            <a:r>
              <a:rPr lang="en-GB" sz="3000"/>
              <a:t>¡GRACIAS!</a:t>
            </a:r>
          </a:p>
        </p:txBody>
      </p:sp>
      <p:sp>
        <p:nvSpPr>
          <p:cNvPr id="23" name="Text Placeholder 22">
            <a:extLst>
              <a:ext uri="{FF2B5EF4-FFF2-40B4-BE49-F238E27FC236}">
                <a16:creationId xmlns:a16="http://schemas.microsoft.com/office/drawing/2014/main" id="{2460E904-82B6-D540-BF8A-B30D44A0DD0F}"/>
              </a:ext>
            </a:extLst>
          </p:cNvPr>
          <p:cNvSpPr>
            <a:spLocks noGrp="1"/>
          </p:cNvSpPr>
          <p:nvPr>
            <p:ph type="body" sz="quarter" idx="12"/>
          </p:nvPr>
        </p:nvSpPr>
        <p:spPr>
          <a:xfrm>
            <a:off x="481221" y="1572877"/>
            <a:ext cx="3527677" cy="1068035"/>
          </a:xfrm>
        </p:spPr>
        <p:txBody>
          <a:bodyPr>
            <a:noAutofit/>
          </a:bodyPr>
          <a:lstStyle/>
          <a:p>
            <a:pPr algn="ctr"/>
            <a:r>
              <a:rPr lang="es-MX" sz="1600" b="1" spc="-5">
                <a:latin typeface="Arial"/>
                <a:cs typeface="Arial"/>
              </a:rPr>
              <a:t>Yo quiero regresar con bien a casa, ¿y tú?</a:t>
            </a:r>
          </a:p>
        </p:txBody>
      </p:sp>
      <p:sp>
        <p:nvSpPr>
          <p:cNvPr id="25" name="Footer Placeholder 24">
            <a:extLst>
              <a:ext uri="{FF2B5EF4-FFF2-40B4-BE49-F238E27FC236}">
                <a16:creationId xmlns:a16="http://schemas.microsoft.com/office/drawing/2014/main" id="{E8E06BE9-D8B8-E64E-9746-2293CE237CE9}"/>
              </a:ext>
            </a:extLst>
          </p:cNvPr>
          <p:cNvSpPr>
            <a:spLocks noGrp="1"/>
          </p:cNvSpPr>
          <p:nvPr>
            <p:ph type="ftr" sz="quarter" idx="3"/>
          </p:nvPr>
        </p:nvSpPr>
        <p:spPr/>
        <p:txBody>
          <a:bodyPr/>
          <a:lstStyle/>
          <a:p>
            <a:pPr>
              <a:defRPr/>
            </a:pPr>
            <a:r>
              <a:rPr lang="en-US"/>
              <a:t>Confidential Information  |  ©2020 The LEGO Group  | All Rights Reserved</a:t>
            </a:r>
          </a:p>
        </p:txBody>
      </p:sp>
      <p:pic>
        <p:nvPicPr>
          <p:cNvPr id="11" name="Picture Placeholder 11" descr="A picture containing floor, person, young, boy&#10;&#10;Description automatically generated">
            <a:extLst>
              <a:ext uri="{FF2B5EF4-FFF2-40B4-BE49-F238E27FC236}">
                <a16:creationId xmlns:a16="http://schemas.microsoft.com/office/drawing/2014/main" id="{3C242BBF-89A0-4E76-BDCC-FFA315F3A380}"/>
              </a:ext>
            </a:extLst>
          </p:cNvPr>
          <p:cNvPicPr>
            <a:picLocks noGrp="1" noChangeAspect="1"/>
          </p:cNvPicPr>
          <p:nvPr>
            <p:ph type="pic" sz="quarter" idx="10"/>
          </p:nvPr>
        </p:nvPicPr>
        <p:blipFill rotWithShape="1">
          <a:blip r:embed="rId2" cstate="hqprint">
            <a:extLst>
              <a:ext uri="{28A0092B-C50C-407E-A947-70E740481C1C}">
                <a14:useLocalDpi xmlns:a14="http://schemas.microsoft.com/office/drawing/2010/main"/>
              </a:ext>
            </a:extLst>
          </a:blip>
          <a:srcRect l="20305" r="20305"/>
          <a:stretch/>
        </p:blipFill>
        <p:spPr>
          <a:xfrm>
            <a:off x="4602892" y="18921"/>
            <a:ext cx="4510217" cy="5137495"/>
          </a:xfrm>
          <a:prstGeom prst="rect">
            <a:avLst/>
          </a:prstGeom>
        </p:spPr>
      </p:pic>
    </p:spTree>
    <p:extLst>
      <p:ext uri="{BB962C8B-B14F-4D97-AF65-F5344CB8AC3E}">
        <p14:creationId xmlns:p14="http://schemas.microsoft.com/office/powerpoint/2010/main" val="838927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D192CD8B-FFFC-B84E-9D1B-93F9598B88C5}"/>
              </a:ext>
            </a:extLst>
          </p:cNvPr>
          <p:cNvSpPr>
            <a:spLocks noGrp="1"/>
          </p:cNvSpPr>
          <p:nvPr>
            <p:ph type="title"/>
          </p:nvPr>
        </p:nvSpPr>
        <p:spPr>
          <a:xfrm>
            <a:off x="698340" y="1823855"/>
            <a:ext cx="5725627" cy="1695537"/>
          </a:xfrm>
        </p:spPr>
        <p:txBody>
          <a:bodyPr/>
          <a:lstStyle/>
          <a:p>
            <a:r>
              <a:rPr lang="en-GB" err="1">
                <a:latin typeface="Cera Pro Black"/>
                <a:cs typeface="Arial"/>
              </a:rPr>
              <a:t>Metodologías</a:t>
            </a:r>
            <a:r>
              <a:rPr lang="en-GB">
                <a:latin typeface="Cera Pro Black"/>
                <a:cs typeface="Arial"/>
              </a:rPr>
              <a:t> de Seguridad</a:t>
            </a:r>
          </a:p>
        </p:txBody>
      </p:sp>
      <p:sp>
        <p:nvSpPr>
          <p:cNvPr id="5" name="Footer Placeholder 4">
            <a:extLst>
              <a:ext uri="{FF2B5EF4-FFF2-40B4-BE49-F238E27FC236}">
                <a16:creationId xmlns:a16="http://schemas.microsoft.com/office/drawing/2014/main" id="{A409F968-6674-FE45-A0CA-273D8F41B0E1}"/>
              </a:ext>
            </a:extLst>
          </p:cNvPr>
          <p:cNvSpPr>
            <a:spLocks noGrp="1"/>
          </p:cNvSpPr>
          <p:nvPr>
            <p:ph type="ftr" sz="quarter" idx="13"/>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r>
              <a:rPr kumimoji="0" lang="en-US" sz="600" b="0" i="0" u="none" strike="noStrike" kern="1200" cap="none" spc="0" normalizeH="0" baseline="0" noProof="0">
                <a:ln>
                  <a:noFill/>
                </a:ln>
                <a:solidFill>
                  <a:srgbClr val="FFFFFF"/>
                </a:solidFill>
                <a:effectLst/>
                <a:uLnTx/>
                <a:uFillTx/>
                <a:latin typeface="Cera Pro" pitchFamily="2" charset="0"/>
                <a:ea typeface="ＭＳ Ｐゴシック" charset="0"/>
              </a:rPr>
              <a:t>©2020 The LEGO Group.</a:t>
            </a:r>
            <a:endParaRPr kumimoji="0" lang="en-GB" sz="600" b="0" i="0" u="none" strike="noStrike" kern="1200" cap="none" spc="0" normalizeH="0" baseline="0" noProof="0">
              <a:ln>
                <a:noFill/>
              </a:ln>
              <a:solidFill>
                <a:srgbClr val="FFFFFF"/>
              </a:solidFill>
              <a:effectLst/>
              <a:uLnTx/>
              <a:uFillTx/>
              <a:latin typeface="Cera Pro" pitchFamily="2" charset="0"/>
              <a:ea typeface="ＭＳ Ｐゴシック" charset="0"/>
            </a:endParaRPr>
          </a:p>
        </p:txBody>
      </p:sp>
      <p:pic>
        <p:nvPicPr>
          <p:cNvPr id="10" name="Graphic 9">
            <a:extLst>
              <a:ext uri="{FF2B5EF4-FFF2-40B4-BE49-F238E27FC236}">
                <a16:creationId xmlns:a16="http://schemas.microsoft.com/office/drawing/2014/main" id="{BCACEB81-4F0E-6E46-9EB9-DEB888E42E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89875" y="1398596"/>
            <a:ext cx="711200" cy="901700"/>
          </a:xfrm>
          <a:prstGeom prst="rect">
            <a:avLst/>
          </a:prstGeom>
        </p:spPr>
      </p:pic>
      <p:pic>
        <p:nvPicPr>
          <p:cNvPr id="12" name="Graphic 11">
            <a:extLst>
              <a:ext uri="{FF2B5EF4-FFF2-40B4-BE49-F238E27FC236}">
                <a16:creationId xmlns:a16="http://schemas.microsoft.com/office/drawing/2014/main" id="{51223F98-3FBD-9E4D-B176-962F777D5DC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23075" y="2280401"/>
            <a:ext cx="1422400" cy="977900"/>
          </a:xfrm>
          <a:prstGeom prst="rect">
            <a:avLst/>
          </a:prstGeom>
        </p:spPr>
      </p:pic>
      <p:pic>
        <p:nvPicPr>
          <p:cNvPr id="14" name="Graphic 13">
            <a:extLst>
              <a:ext uri="{FF2B5EF4-FFF2-40B4-BE49-F238E27FC236}">
                <a16:creationId xmlns:a16="http://schemas.microsoft.com/office/drawing/2014/main" id="{026D9C1F-73FF-3E49-8C26-235AEF5EF34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71914" y="1769472"/>
            <a:ext cx="889000" cy="673100"/>
          </a:xfrm>
          <a:prstGeom prst="rect">
            <a:avLst/>
          </a:prstGeom>
        </p:spPr>
      </p:pic>
      <p:pic>
        <p:nvPicPr>
          <p:cNvPr id="16" name="Graphic 15">
            <a:extLst>
              <a:ext uri="{FF2B5EF4-FFF2-40B4-BE49-F238E27FC236}">
                <a16:creationId xmlns:a16="http://schemas.microsoft.com/office/drawing/2014/main" id="{E819F8BB-C3F2-AA49-B978-1519E42C5A6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41718" y="617624"/>
            <a:ext cx="1028700" cy="1168400"/>
          </a:xfrm>
          <a:prstGeom prst="rect">
            <a:avLst/>
          </a:prstGeom>
        </p:spPr>
      </p:pic>
    </p:spTree>
    <p:extLst>
      <p:ext uri="{BB962C8B-B14F-4D97-AF65-F5344CB8AC3E}">
        <p14:creationId xmlns:p14="http://schemas.microsoft.com/office/powerpoint/2010/main" val="1023209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15813" y="334644"/>
            <a:ext cx="7885262" cy="321242"/>
          </a:xfrm>
          <a:prstGeom prst="rect">
            <a:avLst/>
          </a:prstGeom>
        </p:spPr>
        <p:txBody>
          <a:bodyPr vert="horz" wrap="square" lIns="0" tIns="13335" rIns="0" bIns="0" rtlCol="0">
            <a:spAutoFit/>
          </a:bodyPr>
          <a:lstStyle/>
          <a:p>
            <a:pPr marL="94615">
              <a:lnSpc>
                <a:spcPct val="100000"/>
              </a:lnSpc>
              <a:spcBef>
                <a:spcPts val="105"/>
              </a:spcBef>
            </a:pPr>
            <a:r>
              <a:rPr u="none">
                <a:solidFill>
                  <a:schemeClr val="bg1"/>
                </a:solidFill>
              </a:rPr>
              <a:t>Los 4 principios de </a:t>
            </a:r>
            <a:r>
              <a:rPr u="none" spc="-5">
                <a:solidFill>
                  <a:schemeClr val="bg1"/>
                </a:solidFill>
              </a:rPr>
              <a:t>la </a:t>
            </a:r>
            <a:r>
              <a:rPr u="none">
                <a:solidFill>
                  <a:schemeClr val="bg1"/>
                </a:solidFill>
              </a:rPr>
              <a:t>Seguridad en</a:t>
            </a:r>
            <a:r>
              <a:rPr u="none" spc="-120">
                <a:solidFill>
                  <a:schemeClr val="bg1"/>
                </a:solidFill>
              </a:rPr>
              <a:t> </a:t>
            </a:r>
            <a:r>
              <a:rPr u="none">
                <a:solidFill>
                  <a:schemeClr val="bg1"/>
                </a:solidFill>
              </a:rPr>
              <a:t>LOM</a:t>
            </a:r>
          </a:p>
        </p:txBody>
      </p:sp>
      <p:grpSp>
        <p:nvGrpSpPr>
          <p:cNvPr id="12" name="Group 11">
            <a:extLst>
              <a:ext uri="{FF2B5EF4-FFF2-40B4-BE49-F238E27FC236}">
                <a16:creationId xmlns:a16="http://schemas.microsoft.com/office/drawing/2014/main" id="{9BB89A0A-DB84-4029-AFD6-DBFD9A9919E5}"/>
              </a:ext>
            </a:extLst>
          </p:cNvPr>
          <p:cNvGrpSpPr/>
          <p:nvPr/>
        </p:nvGrpSpPr>
        <p:grpSpPr>
          <a:xfrm>
            <a:off x="321468" y="1107444"/>
            <a:ext cx="8336757" cy="2771776"/>
            <a:chOff x="269074" y="934211"/>
            <a:chExt cx="8781962" cy="2891068"/>
          </a:xfrm>
        </p:grpSpPr>
        <p:sp>
          <p:nvSpPr>
            <p:cNvPr id="3" name="object 3"/>
            <p:cNvSpPr/>
            <p:nvPr/>
          </p:nvSpPr>
          <p:spPr>
            <a:xfrm>
              <a:off x="269074" y="934211"/>
              <a:ext cx="2161706" cy="2891068"/>
            </a:xfrm>
            <a:prstGeom prst="rect">
              <a:avLst/>
            </a:prstGeom>
            <a:blipFill>
              <a:blip r:embed="rId2" cstate="print"/>
              <a:stretch>
                <a:fillRect/>
              </a:stretch>
            </a:blipFill>
          </p:spPr>
          <p:txBody>
            <a:bodyPr wrap="square" lIns="0" tIns="0" rIns="0" bIns="0" rtlCol="0"/>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4" name="object 4"/>
            <p:cNvSpPr/>
            <p:nvPr/>
          </p:nvSpPr>
          <p:spPr>
            <a:xfrm>
              <a:off x="4866132" y="941832"/>
              <a:ext cx="1950721" cy="2883446"/>
            </a:xfrm>
            <a:prstGeom prst="rect">
              <a:avLst/>
            </a:prstGeom>
            <a:blipFill>
              <a:blip r:embed="rId3" cstate="print"/>
              <a:stretch>
                <a:fillRect/>
              </a:stretch>
            </a:blipFill>
          </p:spPr>
          <p:txBody>
            <a:bodyPr wrap="square" lIns="0" tIns="0" rIns="0" bIns="0" rtlCol="0"/>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5" name="object 5"/>
            <p:cNvSpPr/>
            <p:nvPr/>
          </p:nvSpPr>
          <p:spPr>
            <a:xfrm>
              <a:off x="6906769" y="934211"/>
              <a:ext cx="2144267" cy="2891068"/>
            </a:xfrm>
            <a:prstGeom prst="rect">
              <a:avLst/>
            </a:prstGeom>
            <a:blipFill>
              <a:blip r:embed="rId4" cstate="print"/>
              <a:stretch>
                <a:fillRect/>
              </a:stretch>
            </a:blipFill>
          </p:spPr>
          <p:txBody>
            <a:bodyPr wrap="square" lIns="0" tIns="0" rIns="0" bIns="0" rtlCol="0"/>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6" name="object 6"/>
            <p:cNvSpPr/>
            <p:nvPr/>
          </p:nvSpPr>
          <p:spPr>
            <a:xfrm>
              <a:off x="2520696" y="934211"/>
              <a:ext cx="2255519" cy="2891068"/>
            </a:xfrm>
            <a:prstGeom prst="rect">
              <a:avLst/>
            </a:prstGeom>
            <a:blipFill>
              <a:blip r:embed="rId5" cstate="print"/>
              <a:stretch>
                <a:fillRect/>
              </a:stretch>
            </a:blipFill>
          </p:spPr>
          <p:txBody>
            <a:bodyPr wrap="square" lIns="0" tIns="0" rIns="0" bIns="0" rtlCol="0"/>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charset="0"/>
                <a:ea typeface="ＭＳ Ｐゴシック" charset="0"/>
              </a:endParaRPr>
            </a:p>
          </p:txBody>
        </p:sp>
      </p:grpSp>
      <p:sp>
        <p:nvSpPr>
          <p:cNvPr id="10" name="object 10"/>
          <p:cNvSpPr txBox="1">
            <a:spLocks noGrp="1"/>
          </p:cNvSpPr>
          <p:nvPr>
            <p:ph type="sldNum" sz="quarter" idx="7"/>
          </p:nvPr>
        </p:nvSpPr>
        <p:spPr>
          <a:prstGeom prst="rect">
            <a:avLst/>
          </a:prstGeom>
        </p:spPr>
        <p:txBody>
          <a:bodyPr vert="horz" wrap="square" lIns="0" tIns="12700" rIns="0" bIns="0" rtlCol="0">
            <a:spAutoFit/>
          </a:bodyPr>
          <a:lstStyle/>
          <a:p>
            <a:pPr marL="12700" marR="0" lvl="0" indent="0" algn="l" defTabSz="457200" rtl="0" eaLnBrk="1" fontAlgn="base" latinLnBrk="0" hangingPunct="1">
              <a:lnSpc>
                <a:spcPct val="100000"/>
              </a:lnSpc>
              <a:spcBef>
                <a:spcPts val="100"/>
              </a:spcBef>
              <a:spcAft>
                <a:spcPct val="0"/>
              </a:spcAft>
              <a:buClrTx/>
              <a:buSzTx/>
              <a:buFontTx/>
              <a:buNone/>
              <a:tabLst/>
              <a:defRPr/>
            </a:pPr>
            <a:r>
              <a:rPr kumimoji="0" sz="700" b="0" i="0" u="none" strike="noStrike" kern="1200" cap="none" spc="-10" normalizeH="0" baseline="0" noProof="0">
                <a:ln>
                  <a:noFill/>
                </a:ln>
                <a:solidFill>
                  <a:srgbClr val="7E7E7E"/>
                </a:solidFill>
                <a:effectLst/>
                <a:uLnTx/>
                <a:uFillTx/>
                <a:latin typeface="Verdana"/>
                <a:ea typeface="ＭＳ Ｐゴシック" charset="0"/>
              </a:rPr>
              <a:t>Page</a:t>
            </a:r>
            <a:r>
              <a:rPr kumimoji="0" sz="700" b="0" i="0" u="none" strike="noStrike" kern="1200" cap="none" spc="-70" normalizeH="0" baseline="0" noProof="0">
                <a:ln>
                  <a:noFill/>
                </a:ln>
                <a:solidFill>
                  <a:srgbClr val="7E7E7E"/>
                </a:solidFill>
                <a:effectLst/>
                <a:uLnTx/>
                <a:uFillTx/>
                <a:latin typeface="Verdana"/>
                <a:ea typeface="ＭＳ Ｐゴシック" charset="0"/>
              </a:rPr>
              <a:t> </a:t>
            </a:r>
            <a:r>
              <a:rPr kumimoji="0" sz="700" b="0" i="0" u="none" strike="noStrike" kern="1200" cap="none" spc="-5" normalizeH="0" baseline="0" noProof="0">
                <a:ln>
                  <a:noFill/>
                </a:ln>
                <a:solidFill>
                  <a:srgbClr val="7E7E7E"/>
                </a:solidFill>
                <a:effectLst/>
                <a:uLnTx/>
                <a:uFillTx/>
                <a:latin typeface="Verdana"/>
                <a:ea typeface="ＭＳ Ｐゴシック" charset="0"/>
              </a:rPr>
              <a:t>13</a:t>
            </a:r>
          </a:p>
        </p:txBody>
      </p:sp>
      <p:sp>
        <p:nvSpPr>
          <p:cNvPr id="13" name="Footer Placeholder 4">
            <a:extLst>
              <a:ext uri="{FF2B5EF4-FFF2-40B4-BE49-F238E27FC236}">
                <a16:creationId xmlns:a16="http://schemas.microsoft.com/office/drawing/2014/main" id="{461A8B82-B038-44B3-9FF1-0250782FD40B}"/>
              </a:ext>
            </a:extLst>
          </p:cNvPr>
          <p:cNvSpPr txBox="1">
            <a:spLocks/>
          </p:cNvSpPr>
          <p:nvPr/>
        </p:nvSpPr>
        <p:spPr>
          <a:xfrm>
            <a:off x="5514975" y="4817271"/>
            <a:ext cx="3086100" cy="274637"/>
          </a:xfrm>
          <a:prstGeom prst="rect">
            <a:avLst/>
          </a:prstGeom>
        </p:spPr>
        <p:txBody>
          <a:bodyPr/>
          <a:ls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r>
              <a:rPr kumimoji="0" lang="en-US" sz="600" b="0" i="0" u="none" strike="noStrike" kern="1200" cap="none" spc="0" normalizeH="0" baseline="0" noProof="0">
                <a:ln>
                  <a:noFill/>
                </a:ln>
                <a:solidFill>
                  <a:srgbClr val="FFFFFF"/>
                </a:solidFill>
                <a:effectLst/>
                <a:uLnTx/>
                <a:uFillTx/>
                <a:latin typeface="Cera Pro" pitchFamily="2" charset="0"/>
                <a:ea typeface="ＭＳ Ｐゴシック" charset="0"/>
              </a:rPr>
              <a:t>©2020 The LEGO Group.</a:t>
            </a:r>
            <a:endParaRPr kumimoji="0" lang="en-GB" sz="600" b="0" i="0" u="none" strike="noStrike" kern="1200" cap="none" spc="0" normalizeH="0" baseline="0" noProof="0">
              <a:ln>
                <a:noFill/>
              </a:ln>
              <a:solidFill>
                <a:srgbClr val="FFFFFF"/>
              </a:solidFill>
              <a:effectLst/>
              <a:uLnTx/>
              <a:uFillTx/>
              <a:latin typeface="Cera Pro" pitchFamily="2" charset="0"/>
              <a:ea typeface="ＭＳ Ｐゴシック" charset="0"/>
            </a:endParaRPr>
          </a:p>
        </p:txBody>
      </p:sp>
    </p:spTree>
    <p:extLst>
      <p:ext uri="{BB962C8B-B14F-4D97-AF65-F5344CB8AC3E}">
        <p14:creationId xmlns:p14="http://schemas.microsoft.com/office/powerpoint/2010/main" val="1455517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065FB4F-9209-144E-BB58-106BE5C26067}"/>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516575" y="1989077"/>
            <a:ext cx="214560" cy="308429"/>
          </a:xfrm>
          <a:prstGeom prst="rect">
            <a:avLst/>
          </a:prstGeom>
        </p:spPr>
      </p:pic>
      <p:sp>
        <p:nvSpPr>
          <p:cNvPr id="2" name="Title 1">
            <a:extLst>
              <a:ext uri="{FF2B5EF4-FFF2-40B4-BE49-F238E27FC236}">
                <a16:creationId xmlns:a16="http://schemas.microsoft.com/office/drawing/2014/main" id="{5D5C3574-F15F-804A-8A00-3AB38AFE5706}"/>
              </a:ext>
            </a:extLst>
          </p:cNvPr>
          <p:cNvSpPr>
            <a:spLocks noGrp="1"/>
          </p:cNvSpPr>
          <p:nvPr>
            <p:ph type="title"/>
          </p:nvPr>
        </p:nvSpPr>
        <p:spPr>
          <a:xfrm>
            <a:off x="434565" y="144128"/>
            <a:ext cx="8167264" cy="1679072"/>
          </a:xfrm>
        </p:spPr>
        <p:txBody>
          <a:bodyPr/>
          <a:lstStyle/>
          <a:p>
            <a:pPr algn="ctr"/>
            <a:r>
              <a:rPr lang="es-MX" sz="1800" u="sng">
                <a:ea typeface="+mj-lt"/>
                <a:cs typeface="+mj-lt"/>
              </a:rPr>
              <a:t>El principal objetivo del concepto </a:t>
            </a:r>
            <a:r>
              <a:rPr lang="es-MX" sz="1800" b="1" u="sng">
                <a:solidFill>
                  <a:srgbClr val="FF0000"/>
                </a:solidFill>
                <a:ea typeface="+mj-lt"/>
                <a:cs typeface="+mj-lt"/>
              </a:rPr>
              <a:t>PARA</a:t>
            </a:r>
            <a:r>
              <a:rPr lang="es-MX" sz="1800" b="1" u="sng">
                <a:ea typeface="+mj-lt"/>
                <a:cs typeface="+mj-lt"/>
              </a:rPr>
              <a:t>, </a:t>
            </a:r>
            <a:r>
              <a:rPr lang="es-MX" sz="1800" b="1" u="sng">
                <a:solidFill>
                  <a:srgbClr val="00B0F0"/>
                </a:solidFill>
                <a:ea typeface="+mj-lt"/>
                <a:cs typeface="+mj-lt"/>
              </a:rPr>
              <a:t>AVISA</a:t>
            </a:r>
            <a:r>
              <a:rPr lang="es-MX" sz="1800" b="1" u="sng">
                <a:ea typeface="+mj-lt"/>
                <a:cs typeface="+mj-lt"/>
              </a:rPr>
              <a:t> &amp; </a:t>
            </a:r>
            <a:r>
              <a:rPr lang="es-MX" sz="1800" b="1" u="sng">
                <a:solidFill>
                  <a:schemeClr val="accent2"/>
                </a:solidFill>
                <a:ea typeface="+mj-lt"/>
                <a:cs typeface="+mj-lt"/>
              </a:rPr>
              <a:t>ESPERA</a:t>
            </a:r>
            <a:r>
              <a:rPr lang="es-MX" sz="1800" u="sng">
                <a:ea typeface="+mj-lt"/>
                <a:cs typeface="+mj-lt"/>
              </a:rPr>
              <a:t> es </a:t>
            </a:r>
            <a:r>
              <a:rPr lang="es-MX" sz="1800" b="1" u="sng">
                <a:ea typeface="+mj-lt"/>
                <a:cs typeface="+mj-lt"/>
              </a:rPr>
              <a:t>reducir y eliminar condiciones de riesgo y actos inseguros</a:t>
            </a:r>
            <a:r>
              <a:rPr lang="es-MX" sz="1800" u="sng">
                <a:ea typeface="+mj-lt"/>
                <a:cs typeface="+mj-lt"/>
              </a:rPr>
              <a:t> en el lugar de trabajo, para de esta forma evitar incidentes de Seguridad.</a:t>
            </a:r>
            <a:r>
              <a:rPr lang="es-MX" sz="1800" u="sng">
                <a:latin typeface="Cera Pro Black"/>
                <a:ea typeface="+mj-lt"/>
                <a:cs typeface="Arial"/>
              </a:rPr>
              <a:t> </a:t>
            </a:r>
            <a:br>
              <a:rPr lang="es-MX" sz="1200">
                <a:latin typeface="Cera Pro Black"/>
                <a:ea typeface="+mj-lt"/>
                <a:cs typeface="Arial"/>
              </a:rPr>
            </a:br>
            <a:br>
              <a:rPr lang="es-MX" sz="1200">
                <a:latin typeface="Cera Pro Black"/>
                <a:ea typeface="+mj-lt"/>
                <a:cs typeface="Arial"/>
              </a:rPr>
            </a:br>
            <a:endParaRPr lang="es-MX" sz="1200" b="1" strike="sngStrike">
              <a:latin typeface="Cera Pro"/>
              <a:ea typeface="+mj-lt"/>
              <a:cs typeface="Arial"/>
            </a:endParaRPr>
          </a:p>
        </p:txBody>
      </p:sp>
      <p:sp>
        <p:nvSpPr>
          <p:cNvPr id="3" name="Slide Number Placeholder 2">
            <a:extLst>
              <a:ext uri="{FF2B5EF4-FFF2-40B4-BE49-F238E27FC236}">
                <a16:creationId xmlns:a16="http://schemas.microsoft.com/office/drawing/2014/main" id="{0302E7F6-E5E9-B242-AEF2-A79218191D50}"/>
              </a:ext>
            </a:extLst>
          </p:cNvPr>
          <p:cNvSpPr>
            <a:spLocks noGrp="1"/>
          </p:cNvSpPr>
          <p:nvPr>
            <p:ph type="sldNum"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FFFFFF">
                    <a:lumMod val="65000"/>
                  </a:srgbClr>
                </a:solidFill>
                <a:effectLst/>
                <a:uLnTx/>
                <a:uFillTx/>
                <a:latin typeface="Cera Pro" pitchFamily="2" charset="0"/>
                <a:cs typeface="Arial" charset="0"/>
              </a:rPr>
              <a:t>Page </a:t>
            </a:r>
            <a:fld id="{59C479F0-10A2-9F40-AAC5-129E45E74B8F}" type="slidenum">
              <a:rPr kumimoji="0" lang="en-GB" sz="600" b="0" i="0" u="none" strike="noStrike" kern="1200" cap="none" spc="0" normalizeH="0" baseline="0" noProof="0" smtClean="0">
                <a:ln>
                  <a:noFill/>
                </a:ln>
                <a:solidFill>
                  <a:srgbClr val="FFFFFF">
                    <a:lumMod val="65000"/>
                  </a:srgbClr>
                </a:solidFill>
                <a:effectLst/>
                <a:uLnTx/>
                <a:uFillTx/>
                <a:latin typeface="Cera Pro" pitchFamily="2" charset="0"/>
                <a:cs typeface="Arial" charset="0"/>
              </a:rPr>
              <a:pPr marL="0" marR="0" lvl="0" indent="0" algn="l" defTabSz="457200" rtl="0" eaLnBrk="1" fontAlgn="auto" latinLnBrk="0" hangingPunct="1">
                <a:lnSpc>
                  <a:spcPct val="100000"/>
                </a:lnSpc>
                <a:spcBef>
                  <a:spcPts val="0"/>
                </a:spcBef>
                <a:spcAft>
                  <a:spcPts val="0"/>
                </a:spcAft>
                <a:buClrTx/>
                <a:buSzTx/>
                <a:buFontTx/>
                <a:buNone/>
                <a:tabLst/>
                <a:defRPr/>
              </a:pPr>
              <a:t>5</a:t>
            </a:fld>
            <a:endParaRPr kumimoji="0" lang="en-GB" sz="600" b="0" i="0" u="none" strike="noStrike" kern="1200" cap="none" spc="0" normalizeH="0" baseline="0" noProof="0">
              <a:ln>
                <a:noFill/>
              </a:ln>
              <a:solidFill>
                <a:srgbClr val="FFFFFF">
                  <a:lumMod val="65000"/>
                </a:srgbClr>
              </a:solidFill>
              <a:effectLst/>
              <a:uLnTx/>
              <a:uFillTx/>
              <a:latin typeface="Cera Pro" pitchFamily="2" charset="0"/>
              <a:cs typeface="Arial" charset="0"/>
            </a:endParaRPr>
          </a:p>
        </p:txBody>
      </p:sp>
      <p:sp>
        <p:nvSpPr>
          <p:cNvPr id="4" name="Footer Placeholder 3">
            <a:extLst>
              <a:ext uri="{FF2B5EF4-FFF2-40B4-BE49-F238E27FC236}">
                <a16:creationId xmlns:a16="http://schemas.microsoft.com/office/drawing/2014/main" id="{0AA023C1-03BB-3B48-A6F2-DAFFBCA2BB05}"/>
              </a:ext>
            </a:extLst>
          </p:cNvPr>
          <p:cNvSpPr>
            <a:spLocks noGrp="1"/>
          </p:cNvSpPr>
          <p:nvPr>
            <p:ph type="ftr" sz="quarter" idx="11"/>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r>
              <a:rPr kumimoji="0" lang="en-US" sz="600" b="0" i="0" u="none" strike="noStrike" kern="1200" cap="none" spc="0" normalizeH="0" baseline="0" noProof="0">
                <a:ln>
                  <a:noFill/>
                </a:ln>
                <a:solidFill>
                  <a:srgbClr val="FFFFFF">
                    <a:lumMod val="65000"/>
                  </a:srgbClr>
                </a:solidFill>
                <a:effectLst/>
                <a:uLnTx/>
                <a:uFillTx/>
                <a:latin typeface="Cera Pro" pitchFamily="2" charset="0"/>
                <a:ea typeface="ＭＳ Ｐゴシック" charset="0"/>
              </a:rPr>
              <a:t>©2020 The LEGO Group.</a:t>
            </a:r>
            <a:endParaRPr kumimoji="0" lang="en-GB" sz="600" b="0" i="0" u="none" strike="noStrike" kern="1200" cap="none" spc="0" normalizeH="0" baseline="0" noProof="0">
              <a:ln>
                <a:noFill/>
              </a:ln>
              <a:solidFill>
                <a:srgbClr val="FFFFFF">
                  <a:lumMod val="65000"/>
                </a:srgbClr>
              </a:solidFill>
              <a:effectLst/>
              <a:uLnTx/>
              <a:uFillTx/>
              <a:latin typeface="Cera Pro" pitchFamily="2" charset="0"/>
              <a:ea typeface="ＭＳ Ｐゴシック" charset="0"/>
            </a:endParaRPr>
          </a:p>
        </p:txBody>
      </p:sp>
      <p:sp>
        <p:nvSpPr>
          <p:cNvPr id="8" name="TextBox 7">
            <a:extLst>
              <a:ext uri="{FF2B5EF4-FFF2-40B4-BE49-F238E27FC236}">
                <a16:creationId xmlns:a16="http://schemas.microsoft.com/office/drawing/2014/main" id="{E7666E9F-C4FA-9B46-9686-9B791DF685B3}"/>
              </a:ext>
            </a:extLst>
          </p:cNvPr>
          <p:cNvSpPr txBox="1"/>
          <p:nvPr/>
        </p:nvSpPr>
        <p:spPr>
          <a:xfrm>
            <a:off x="1507431" y="2087680"/>
            <a:ext cx="214560" cy="184666"/>
          </a:xfrm>
          <a:prstGeom prst="rect">
            <a:avLst/>
          </a:prstGeom>
          <a:noFill/>
          <a:ln>
            <a:noFill/>
          </a:ln>
        </p:spPr>
        <p:txBody>
          <a:bodyPr wrap="square" lIns="0" tIns="0" rIns="0" bIns="0" rtlCol="0">
            <a:spAutoFit/>
          </a:bodyPr>
          <a:lstStyle/>
          <a:p>
            <a:pPr marL="0" marR="0" lvl="0" indent="0" algn="ctr" defTabSz="457189"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Cera Pro Black" pitchFamily="2" charset="0"/>
                <a:ea typeface="ＭＳ Ｐゴシック" charset="0"/>
              </a:rPr>
              <a:t>1</a:t>
            </a:r>
          </a:p>
        </p:txBody>
      </p:sp>
      <p:pic>
        <p:nvPicPr>
          <p:cNvPr id="14" name="Picture 13">
            <a:extLst>
              <a:ext uri="{FF2B5EF4-FFF2-40B4-BE49-F238E27FC236}">
                <a16:creationId xmlns:a16="http://schemas.microsoft.com/office/drawing/2014/main" id="{FAFDB09A-3804-AD44-988A-72A2F907EA7D}"/>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241487" y="2044101"/>
            <a:ext cx="214560" cy="308429"/>
          </a:xfrm>
          <a:prstGeom prst="rect">
            <a:avLst/>
          </a:prstGeom>
        </p:spPr>
      </p:pic>
      <p:pic>
        <p:nvPicPr>
          <p:cNvPr id="17" name="Picture 16">
            <a:extLst>
              <a:ext uri="{FF2B5EF4-FFF2-40B4-BE49-F238E27FC236}">
                <a16:creationId xmlns:a16="http://schemas.microsoft.com/office/drawing/2014/main" id="{03E6738B-46A5-0E48-9C92-4DBC59BD714D}"/>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966399" y="2044100"/>
            <a:ext cx="214560" cy="308429"/>
          </a:xfrm>
          <a:prstGeom prst="rect">
            <a:avLst/>
          </a:prstGeom>
          <a:solidFill>
            <a:schemeClr val="accent2"/>
          </a:solidFill>
          <a:ln>
            <a:solidFill>
              <a:schemeClr val="accent2"/>
            </a:solidFill>
          </a:ln>
        </p:spPr>
      </p:pic>
      <p:sp>
        <p:nvSpPr>
          <p:cNvPr id="20" name="Off-page Connector 19">
            <a:extLst>
              <a:ext uri="{FF2B5EF4-FFF2-40B4-BE49-F238E27FC236}">
                <a16:creationId xmlns:a16="http://schemas.microsoft.com/office/drawing/2014/main" id="{29DB1304-3A6F-4A40-B6CB-1E1380767C5D}"/>
              </a:ext>
            </a:extLst>
          </p:cNvPr>
          <p:cNvSpPr/>
          <p:nvPr/>
        </p:nvSpPr>
        <p:spPr>
          <a:xfrm>
            <a:off x="368564" y="2442389"/>
            <a:ext cx="2492295" cy="790911"/>
          </a:xfrm>
          <a:prstGeom prst="flowChartOffpageConnector">
            <a:avLst/>
          </a:prstGeom>
          <a:solidFill>
            <a:schemeClr val="bg2">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sz="1500" b="1" i="0" u="none" strike="noStrike" kern="1200" cap="none" spc="0" normalizeH="0" baseline="0" noProof="0">
                <a:ln>
                  <a:noFill/>
                </a:ln>
                <a:solidFill>
                  <a:srgbClr val="000000"/>
                </a:solidFill>
                <a:effectLst/>
                <a:uLnTx/>
                <a:uFillTx/>
                <a:latin typeface="Cera Pro"/>
              </a:rPr>
              <a:t>PARA</a:t>
            </a:r>
          </a:p>
          <a:p>
            <a:pPr algn="ctr">
              <a:defRPr/>
            </a:pPr>
            <a:r>
              <a:rPr kumimoji="0" lang="en-GB" sz="1000" b="0" i="0" u="none" strike="noStrike" kern="1200" cap="none" spc="0" normalizeH="0" baseline="0" noProof="0" err="1">
                <a:ln>
                  <a:noFill/>
                </a:ln>
                <a:solidFill>
                  <a:srgbClr val="000000"/>
                </a:solidFill>
                <a:effectLst/>
                <a:uLnTx/>
                <a:uFillTx/>
                <a:latin typeface="Cera Pro"/>
              </a:rPr>
              <a:t>Todas</a:t>
            </a:r>
            <a:r>
              <a:rPr kumimoji="0" lang="en-GB" sz="1000" b="0" i="0" u="none" strike="noStrike" kern="1200" cap="none" spc="0" normalizeH="0" baseline="0" noProof="0">
                <a:ln>
                  <a:noFill/>
                </a:ln>
                <a:solidFill>
                  <a:srgbClr val="000000"/>
                </a:solidFill>
                <a:effectLst/>
                <a:uLnTx/>
                <a:uFillTx/>
                <a:latin typeface="Cera Pro"/>
              </a:rPr>
              <a:t> las </a:t>
            </a:r>
            <a:r>
              <a:rPr kumimoji="0" lang="en-GB" sz="1000" b="0" i="0" u="none" strike="noStrike" kern="1200" cap="none" spc="0" normalizeH="0" baseline="0" noProof="0" err="1">
                <a:ln>
                  <a:noFill/>
                </a:ln>
                <a:solidFill>
                  <a:srgbClr val="000000"/>
                </a:solidFill>
                <a:effectLst/>
                <a:uLnTx/>
                <a:uFillTx/>
                <a:latin typeface="Cera Pro"/>
              </a:rPr>
              <a:t>actividades</a:t>
            </a:r>
            <a:r>
              <a:rPr lang="en-GB" sz="1000">
                <a:solidFill>
                  <a:srgbClr val="000000"/>
                </a:solidFill>
                <a:latin typeface="Cera Pro"/>
              </a:rPr>
              <a:t> </a:t>
            </a:r>
            <a:r>
              <a:rPr lang="en-GB" sz="1000" i="1" u="sng">
                <a:solidFill>
                  <a:schemeClr val="accent3">
                    <a:lumMod val="75000"/>
                  </a:schemeClr>
                </a:solidFill>
                <a:latin typeface="Cera Pro"/>
              </a:rPr>
              <a:t>ante </a:t>
            </a:r>
            <a:r>
              <a:rPr lang="en-GB" sz="1000" i="1" u="sng" err="1">
                <a:solidFill>
                  <a:schemeClr val="accent3">
                    <a:lumMod val="75000"/>
                  </a:schemeClr>
                </a:solidFill>
                <a:latin typeface="Cera Pro"/>
              </a:rPr>
              <a:t>una</a:t>
            </a:r>
            <a:r>
              <a:rPr lang="en-GB" sz="1000" i="1" u="sng">
                <a:solidFill>
                  <a:schemeClr val="accent3">
                    <a:lumMod val="75000"/>
                  </a:schemeClr>
                </a:solidFill>
                <a:latin typeface="Cera Pro"/>
              </a:rPr>
              <a:t> </a:t>
            </a:r>
            <a:r>
              <a:rPr lang="en-GB" sz="1000" i="1" u="sng" err="1">
                <a:solidFill>
                  <a:schemeClr val="accent3">
                    <a:lumMod val="75000"/>
                  </a:schemeClr>
                </a:solidFill>
                <a:latin typeface="Cera Pro"/>
              </a:rPr>
              <a:t>condición</a:t>
            </a:r>
            <a:r>
              <a:rPr lang="en-GB" sz="1000" i="1" u="sng">
                <a:solidFill>
                  <a:schemeClr val="accent3">
                    <a:lumMod val="75000"/>
                  </a:schemeClr>
                </a:solidFill>
                <a:latin typeface="Cera Pro"/>
              </a:rPr>
              <a:t>/</a:t>
            </a:r>
            <a:r>
              <a:rPr lang="en-GB" sz="1000" i="1" u="sng" err="1">
                <a:solidFill>
                  <a:schemeClr val="accent3">
                    <a:lumMod val="75000"/>
                  </a:schemeClr>
                </a:solidFill>
                <a:latin typeface="Cera Pro"/>
              </a:rPr>
              <a:t>acto</a:t>
            </a:r>
            <a:r>
              <a:rPr lang="en-GB" sz="1000" i="1" u="sng">
                <a:solidFill>
                  <a:schemeClr val="accent3">
                    <a:lumMod val="75000"/>
                  </a:schemeClr>
                </a:solidFill>
                <a:latin typeface="Cera Pro"/>
              </a:rPr>
              <a:t> </a:t>
            </a:r>
            <a:r>
              <a:rPr lang="en-GB" sz="1000" i="1" u="sng" err="1">
                <a:solidFill>
                  <a:schemeClr val="accent3">
                    <a:lumMod val="75000"/>
                  </a:schemeClr>
                </a:solidFill>
                <a:latin typeface="Cera Pro"/>
              </a:rPr>
              <a:t>inseguro</a:t>
            </a:r>
            <a:r>
              <a:rPr lang="en-GB" sz="1000" i="1" u="sng">
                <a:solidFill>
                  <a:schemeClr val="accent3">
                    <a:lumMod val="75000"/>
                  </a:schemeClr>
                </a:solidFill>
                <a:latin typeface="Cera Pro"/>
              </a:rPr>
              <a:t> </a:t>
            </a:r>
            <a:endParaRPr kumimoji="0" lang="en-GB" sz="1000" b="0" i="1" u="sng" strike="noStrike" kern="1200" cap="none" spc="0" normalizeH="0" baseline="0" noProof="0">
              <a:ln>
                <a:noFill/>
              </a:ln>
              <a:solidFill>
                <a:schemeClr val="accent3">
                  <a:lumMod val="75000"/>
                </a:schemeClr>
              </a:solidFill>
              <a:effectLst/>
              <a:uLnTx/>
              <a:uFillTx/>
              <a:latin typeface="Cera Pro Light" pitchFamily="2" charset="0"/>
              <a:ea typeface="+mn-ea"/>
              <a:cs typeface="+mn-cs"/>
            </a:endParaRPr>
          </a:p>
        </p:txBody>
      </p:sp>
      <p:sp>
        <p:nvSpPr>
          <p:cNvPr id="22" name="Rectangle 21">
            <a:extLst>
              <a:ext uri="{FF2B5EF4-FFF2-40B4-BE49-F238E27FC236}">
                <a16:creationId xmlns:a16="http://schemas.microsoft.com/office/drawing/2014/main" id="{0352A9F9-ACBA-D940-8D46-56FFF66B6DFB}"/>
              </a:ext>
            </a:extLst>
          </p:cNvPr>
          <p:cNvSpPr/>
          <p:nvPr/>
        </p:nvSpPr>
        <p:spPr>
          <a:xfrm>
            <a:off x="368564" y="3392238"/>
            <a:ext cx="2492097" cy="123851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7000" tIns="81000" rIns="27000" bIns="27000" numCol="1" spcCol="0" rtlCol="0" fromWordArt="0" anchor="t" anchorCtr="0" forceAA="0" compatLnSpc="1">
            <a:prstTxWarp prst="textNoShape">
              <a:avLst/>
            </a:prstTxWarp>
            <a:noAutofit/>
          </a:bodyPr>
          <a:lstStyle/>
          <a:p>
            <a:pPr lvl="1">
              <a:defRPr/>
            </a:pPr>
            <a:r>
              <a:rPr kumimoji="0" lang="es-MX" sz="1100" i="0" u="none" strike="noStrike" kern="1200" cap="none" spc="0" normalizeH="0" baseline="0" noProof="0">
                <a:ln>
                  <a:noFill/>
                </a:ln>
                <a:solidFill>
                  <a:srgbClr val="FFFFFF"/>
                </a:solidFill>
                <a:effectLst/>
                <a:uLnTx/>
                <a:uFillTx/>
                <a:latin typeface="Cera Pro"/>
              </a:rPr>
              <a:t>Si vemos que hay una</a:t>
            </a:r>
            <a:r>
              <a:rPr lang="es-MX" sz="1100">
                <a:solidFill>
                  <a:srgbClr val="FFFFFF"/>
                </a:solidFill>
                <a:latin typeface="Cera Pro"/>
              </a:rPr>
              <a:t> </a:t>
            </a:r>
            <a:r>
              <a:rPr kumimoji="0" lang="es-MX" sz="1100" i="0" u="none" strike="noStrike" kern="1200" cap="none" spc="0" normalizeH="0" baseline="0" noProof="0">
                <a:ln>
                  <a:noFill/>
                </a:ln>
                <a:solidFill>
                  <a:srgbClr val="FFFFFF"/>
                </a:solidFill>
                <a:effectLst/>
                <a:uLnTx/>
                <a:uFillTx/>
                <a:latin typeface="Cera Pro"/>
              </a:rPr>
              <a:t> actividad</a:t>
            </a:r>
            <a:r>
              <a:rPr lang="es-MX" sz="1100">
                <a:solidFill>
                  <a:srgbClr val="FFFFFF"/>
                </a:solidFill>
                <a:latin typeface="Cera Pro"/>
              </a:rPr>
              <a:t> </a:t>
            </a:r>
            <a:r>
              <a:rPr kumimoji="0" lang="es-MX" sz="1100" i="0" u="none" strike="noStrike" kern="1200" cap="none" spc="0" normalizeH="0" baseline="0" noProof="0">
                <a:ln>
                  <a:noFill/>
                </a:ln>
                <a:solidFill>
                  <a:srgbClr val="FFFFFF"/>
                </a:solidFill>
                <a:effectLst/>
                <a:uLnTx/>
                <a:uFillTx/>
                <a:latin typeface="Cera Pro"/>
              </a:rPr>
              <a:t> en la que</a:t>
            </a:r>
            <a:r>
              <a:rPr lang="es-MX" sz="1100">
                <a:solidFill>
                  <a:srgbClr val="FFFFFF"/>
                </a:solidFill>
                <a:latin typeface="Cera Pro"/>
              </a:rPr>
              <a:t> </a:t>
            </a:r>
            <a:r>
              <a:rPr kumimoji="0" lang="es-MX" sz="1100" i="0" u="none" strike="noStrike" kern="1200" cap="none" spc="0" normalizeH="0" baseline="0" noProof="0">
                <a:ln>
                  <a:noFill/>
                </a:ln>
                <a:solidFill>
                  <a:srgbClr val="FFFFFF"/>
                </a:solidFill>
                <a:effectLst/>
                <a:uLnTx/>
                <a:uFillTx/>
                <a:latin typeface="Cera Pro"/>
              </a:rPr>
              <a:t> exista algún riesgo</a:t>
            </a:r>
            <a:r>
              <a:rPr lang="es-MX" sz="1100">
                <a:solidFill>
                  <a:srgbClr val="FFFFFF"/>
                </a:solidFill>
                <a:latin typeface="Cera Pro"/>
              </a:rPr>
              <a:t> </a:t>
            </a:r>
            <a:r>
              <a:rPr kumimoji="0" lang="es-MX" sz="1100" i="0" u="none" strike="noStrike" kern="1200" cap="none" spc="0" normalizeH="0" baseline="0" noProof="0">
                <a:ln>
                  <a:noFill/>
                </a:ln>
                <a:solidFill>
                  <a:srgbClr val="FFFFFF"/>
                </a:solidFill>
                <a:effectLst/>
                <a:uLnTx/>
                <a:uFillTx/>
                <a:latin typeface="Cera Pro"/>
              </a:rPr>
              <a:t> tenemos la </a:t>
            </a:r>
            <a:r>
              <a:rPr lang="es-MX" sz="1100">
                <a:solidFill>
                  <a:srgbClr val="FFFFFF"/>
                </a:solidFill>
                <a:latin typeface="Cera Pro"/>
              </a:rPr>
              <a:t>responsabilidad de detenerla</a:t>
            </a:r>
            <a:endParaRPr lang="en-US" sz="1100">
              <a:solidFill>
                <a:srgbClr val="FFFFFF"/>
              </a:solidFill>
              <a:latin typeface="Cera Pro"/>
            </a:endParaRPr>
          </a:p>
          <a:p>
            <a:pPr lvl="1">
              <a:defRPr/>
            </a:pPr>
            <a:r>
              <a:rPr lang="es-MX" sz="1100">
                <a:solidFill>
                  <a:srgbClr val="FFFFFF"/>
                </a:solidFill>
                <a:latin typeface="Cera Pro"/>
              </a:rPr>
              <a:t>(</a:t>
            </a:r>
            <a:r>
              <a:rPr lang="es-MX" sz="1100" err="1">
                <a:solidFill>
                  <a:srgbClr val="FFFFFF"/>
                </a:solidFill>
                <a:latin typeface="Cera Pro"/>
              </a:rPr>
              <a:t>Ganchar</a:t>
            </a:r>
            <a:r>
              <a:rPr lang="es-MX" sz="1100">
                <a:solidFill>
                  <a:srgbClr val="FFFFFF"/>
                </a:solidFill>
                <a:latin typeface="Cera Pro"/>
              </a:rPr>
              <a:t> o dejar caja).</a:t>
            </a:r>
          </a:p>
          <a:p>
            <a:pPr lvl="1">
              <a:defRPr/>
            </a:pPr>
            <a:endParaRPr lang="es-MX" sz="1100">
              <a:solidFill>
                <a:srgbClr val="FFFFFF"/>
              </a:solidFill>
              <a:latin typeface="Cera Pro"/>
            </a:endParaRPr>
          </a:p>
        </p:txBody>
      </p:sp>
      <p:sp>
        <p:nvSpPr>
          <p:cNvPr id="25" name="TextBox 24">
            <a:extLst>
              <a:ext uri="{FF2B5EF4-FFF2-40B4-BE49-F238E27FC236}">
                <a16:creationId xmlns:a16="http://schemas.microsoft.com/office/drawing/2014/main" id="{82456588-B413-CB49-9DAE-4C9E809C2093}"/>
              </a:ext>
            </a:extLst>
          </p:cNvPr>
          <p:cNvSpPr txBox="1"/>
          <p:nvPr/>
        </p:nvSpPr>
        <p:spPr>
          <a:xfrm>
            <a:off x="4241487" y="2123400"/>
            <a:ext cx="214560" cy="184666"/>
          </a:xfrm>
          <a:prstGeom prst="rect">
            <a:avLst/>
          </a:prstGeom>
          <a:noFill/>
          <a:ln>
            <a:noFill/>
          </a:ln>
        </p:spPr>
        <p:txBody>
          <a:bodyPr wrap="square" lIns="0" tIns="0" rIns="0" bIns="0" rtlCol="0">
            <a:spAutoFit/>
          </a:bodyPr>
          <a:lstStyle/>
          <a:p>
            <a:pPr marL="0" marR="0" lvl="0" indent="0" algn="ctr" defTabSz="457189"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Cera Pro Black" pitchFamily="2" charset="0"/>
                <a:ea typeface="ＭＳ Ｐゴシック" charset="0"/>
              </a:rPr>
              <a:t>2</a:t>
            </a:r>
          </a:p>
        </p:txBody>
      </p:sp>
      <p:sp>
        <p:nvSpPr>
          <p:cNvPr id="26" name="Off-page Connector 25">
            <a:extLst>
              <a:ext uri="{FF2B5EF4-FFF2-40B4-BE49-F238E27FC236}">
                <a16:creationId xmlns:a16="http://schemas.microsoft.com/office/drawing/2014/main" id="{BB6C79C2-D29E-7B42-AFDE-F29A49A79820}"/>
              </a:ext>
            </a:extLst>
          </p:cNvPr>
          <p:cNvSpPr/>
          <p:nvPr/>
        </p:nvSpPr>
        <p:spPr>
          <a:xfrm>
            <a:off x="3102620" y="2442390"/>
            <a:ext cx="2492295" cy="790912"/>
          </a:xfrm>
          <a:prstGeom prst="flowChartOffpageConnector">
            <a:avLst/>
          </a:prstGeom>
          <a:solidFill>
            <a:schemeClr val="bg2">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sz="1500" b="1" i="0" u="none" strike="noStrike" kern="1200" cap="none" spc="0" normalizeH="0" baseline="0" noProof="0">
                <a:ln>
                  <a:noFill/>
                </a:ln>
                <a:solidFill>
                  <a:srgbClr val="000000"/>
                </a:solidFill>
                <a:effectLst/>
                <a:uLnTx/>
                <a:uFillTx/>
                <a:latin typeface="Cera Pro"/>
              </a:rPr>
              <a:t>AVISA</a:t>
            </a:r>
          </a:p>
          <a:p>
            <a:pPr algn="ctr">
              <a:defRPr/>
            </a:pPr>
            <a:r>
              <a:rPr kumimoji="0" lang="en-GB" sz="1000" b="0" i="0" u="none" strike="noStrike" kern="1200" cap="none" spc="0" normalizeH="0" baseline="0" noProof="0">
                <a:ln>
                  <a:noFill/>
                </a:ln>
                <a:solidFill>
                  <a:srgbClr val="000000"/>
                </a:solidFill>
                <a:effectLst/>
                <a:uLnTx/>
                <a:uFillTx/>
                <a:latin typeface="Cera Pro"/>
              </a:rPr>
              <a:t>Al </a:t>
            </a:r>
            <a:r>
              <a:rPr kumimoji="0" lang="en-GB" sz="1000" b="0" i="0" u="none" strike="noStrike" kern="1200" cap="none" spc="0" normalizeH="0" baseline="0" noProof="0" err="1">
                <a:ln>
                  <a:noFill/>
                </a:ln>
                <a:solidFill>
                  <a:srgbClr val="000000"/>
                </a:solidFill>
                <a:effectLst/>
                <a:uLnTx/>
                <a:uFillTx/>
                <a:latin typeface="Cera Pro"/>
              </a:rPr>
              <a:t>líder</a:t>
            </a:r>
            <a:r>
              <a:rPr kumimoji="0" lang="en-GB" sz="1000" b="0" i="0" u="none" strike="noStrike" kern="1200" cap="none" spc="0" normalizeH="0" baseline="0" noProof="0">
                <a:ln>
                  <a:noFill/>
                </a:ln>
                <a:solidFill>
                  <a:srgbClr val="000000"/>
                </a:solidFill>
                <a:effectLst/>
                <a:uLnTx/>
                <a:uFillTx/>
                <a:latin typeface="Cera Pro"/>
              </a:rPr>
              <a:t> para </a:t>
            </a:r>
            <a:r>
              <a:rPr kumimoji="0" lang="en-GB" sz="1000" b="0" i="0" u="none" strike="noStrike" kern="1200" cap="none" spc="0" normalizeH="0" baseline="0" noProof="0" err="1">
                <a:ln>
                  <a:noFill/>
                </a:ln>
                <a:solidFill>
                  <a:srgbClr val="000000"/>
                </a:solidFill>
                <a:effectLst/>
                <a:uLnTx/>
                <a:uFillTx/>
                <a:latin typeface="Cera Pro"/>
              </a:rPr>
              <a:t>recibir</a:t>
            </a:r>
            <a:r>
              <a:rPr kumimoji="0" lang="en-GB" sz="1000" b="0" i="0" u="none" strike="noStrike" kern="1200" cap="none" spc="0" normalizeH="0" baseline="0" noProof="0">
                <a:ln>
                  <a:noFill/>
                </a:ln>
                <a:solidFill>
                  <a:srgbClr val="000000"/>
                </a:solidFill>
                <a:effectLst/>
                <a:uLnTx/>
                <a:uFillTx/>
                <a:latin typeface="Cera Pro"/>
              </a:rPr>
              <a:t> </a:t>
            </a:r>
            <a:r>
              <a:rPr kumimoji="0" lang="en-GB" sz="1000" b="0" i="0" u="none" strike="noStrike" kern="1200" cap="none" spc="0" normalizeH="0" baseline="0" noProof="0" err="1">
                <a:ln>
                  <a:noFill/>
                </a:ln>
                <a:solidFill>
                  <a:srgbClr val="000000"/>
                </a:solidFill>
                <a:effectLst/>
                <a:uLnTx/>
                <a:uFillTx/>
                <a:latin typeface="Cera Pro"/>
              </a:rPr>
              <a:t>instrucciones</a:t>
            </a:r>
            <a:r>
              <a:rPr lang="en-GB" sz="1000">
                <a:solidFill>
                  <a:srgbClr val="000000"/>
                </a:solidFill>
                <a:latin typeface="Cera Pro"/>
              </a:rPr>
              <a:t> </a:t>
            </a:r>
            <a:r>
              <a:rPr lang="en-GB" sz="1000" i="1" u="sng">
                <a:solidFill>
                  <a:schemeClr val="accent3">
                    <a:lumMod val="75000"/>
                  </a:schemeClr>
                </a:solidFill>
                <a:ea typeface="+mn-lt"/>
                <a:cs typeface="+mn-lt"/>
              </a:rPr>
              <a:t>y </a:t>
            </a:r>
            <a:r>
              <a:rPr lang="en-GB" sz="1000" i="1" u="sng" err="1">
                <a:solidFill>
                  <a:schemeClr val="accent3">
                    <a:lumMod val="75000"/>
                  </a:schemeClr>
                </a:solidFill>
                <a:ea typeface="+mn-lt"/>
                <a:cs typeface="+mn-lt"/>
              </a:rPr>
              <a:t>pedir</a:t>
            </a:r>
            <a:r>
              <a:rPr lang="en-GB" sz="1000" i="1" u="sng">
                <a:solidFill>
                  <a:schemeClr val="accent3">
                    <a:lumMod val="75000"/>
                  </a:schemeClr>
                </a:solidFill>
                <a:ea typeface="+mn-lt"/>
                <a:cs typeface="+mn-lt"/>
              </a:rPr>
              <a:t> </a:t>
            </a:r>
            <a:r>
              <a:rPr lang="en-GB" sz="1000" i="1" u="sng" err="1">
                <a:solidFill>
                  <a:schemeClr val="accent3">
                    <a:lumMod val="75000"/>
                  </a:schemeClr>
                </a:solidFill>
                <a:ea typeface="+mn-lt"/>
                <a:cs typeface="+mn-lt"/>
              </a:rPr>
              <a:t>s</a:t>
            </a:r>
            <a:r>
              <a:rPr lang="en-GB" sz="1000" i="1" err="1">
                <a:solidFill>
                  <a:schemeClr val="accent3">
                    <a:lumMod val="75000"/>
                  </a:schemeClr>
                </a:solidFill>
                <a:ea typeface="+mn-lt"/>
                <a:cs typeface="+mn-lt"/>
              </a:rPr>
              <a:t>oporte</a:t>
            </a:r>
            <a:r>
              <a:rPr lang="en-GB" sz="1000" i="1">
                <a:solidFill>
                  <a:schemeClr val="accent3">
                    <a:lumMod val="75000"/>
                  </a:schemeClr>
                </a:solidFill>
                <a:ea typeface="+mn-lt"/>
                <a:cs typeface="+mn-lt"/>
              </a:rPr>
              <a:t> al personal</a:t>
            </a:r>
            <a:r>
              <a:rPr lang="en-GB" sz="1000">
                <a:solidFill>
                  <a:schemeClr val="accent3">
                    <a:lumMod val="75000"/>
                  </a:schemeClr>
                </a:solidFill>
                <a:ea typeface="+mn-lt"/>
                <a:cs typeface="+mn-lt"/>
              </a:rPr>
              <a:t> </a:t>
            </a:r>
            <a:r>
              <a:rPr lang="en-GB" sz="1000" err="1">
                <a:solidFill>
                  <a:schemeClr val="accent3">
                    <a:lumMod val="75000"/>
                  </a:schemeClr>
                </a:solidFill>
                <a:ea typeface="+mn-lt"/>
                <a:cs typeface="+mn-lt"/>
              </a:rPr>
              <a:t>correspondiente</a:t>
            </a:r>
            <a:endParaRPr lang="en-GB" sz="1000" i="0" u="none" strike="noStrike" kern="1200" cap="none" spc="0" normalizeH="0" baseline="0" noProof="0" err="1">
              <a:ln>
                <a:noFill/>
              </a:ln>
              <a:solidFill>
                <a:schemeClr val="accent3">
                  <a:lumMod val="75000"/>
                </a:schemeClr>
              </a:solidFill>
              <a:effectLst/>
              <a:uLnTx/>
              <a:uFillTx/>
              <a:latin typeface="Cera Pro" pitchFamily="2" charset="0"/>
            </a:endParaRPr>
          </a:p>
        </p:txBody>
      </p:sp>
      <p:sp>
        <p:nvSpPr>
          <p:cNvPr id="27" name="Rectangle 26">
            <a:extLst>
              <a:ext uri="{FF2B5EF4-FFF2-40B4-BE49-F238E27FC236}">
                <a16:creationId xmlns:a16="http://schemas.microsoft.com/office/drawing/2014/main" id="{80F442FE-5192-D34C-833D-6539BF4023CA}"/>
              </a:ext>
            </a:extLst>
          </p:cNvPr>
          <p:cNvSpPr/>
          <p:nvPr/>
        </p:nvSpPr>
        <p:spPr>
          <a:xfrm>
            <a:off x="3102620" y="3392238"/>
            <a:ext cx="2492295" cy="12391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7000" tIns="81000" rIns="27000" bIns="27000" numCol="1" spcCol="0" rtlCol="0" fromWordArt="0" anchor="t" anchorCtr="0" forceAA="0" compatLnSpc="1">
            <a:prstTxWarp prst="textNoShape">
              <a:avLst/>
            </a:prstTxWarp>
            <a:noAutofit/>
          </a:bodyPr>
          <a:lstStyle/>
          <a:p>
            <a:pPr>
              <a:defRPr/>
            </a:pPr>
            <a:r>
              <a:rPr lang="es-MX" sz="1100"/>
              <a:t>Debemos avisar a la persona que tenemos de contacto para que nos comparta instrucciones y nos brinde apoyo.</a:t>
            </a:r>
          </a:p>
          <a:p>
            <a:pPr>
              <a:defRPr/>
            </a:pPr>
            <a:endParaRPr lang="es-MX" sz="1100"/>
          </a:p>
        </p:txBody>
      </p:sp>
      <p:sp>
        <p:nvSpPr>
          <p:cNvPr id="30" name="TextBox 29">
            <a:extLst>
              <a:ext uri="{FF2B5EF4-FFF2-40B4-BE49-F238E27FC236}">
                <a16:creationId xmlns:a16="http://schemas.microsoft.com/office/drawing/2014/main" id="{1599A886-6D7F-B049-B291-7C6C55D76D99}"/>
              </a:ext>
            </a:extLst>
          </p:cNvPr>
          <p:cNvSpPr txBox="1"/>
          <p:nvPr/>
        </p:nvSpPr>
        <p:spPr>
          <a:xfrm>
            <a:off x="6966399" y="2136418"/>
            <a:ext cx="214560" cy="184666"/>
          </a:xfrm>
          <a:prstGeom prst="rect">
            <a:avLst/>
          </a:prstGeom>
          <a:solidFill>
            <a:schemeClr val="accent2"/>
          </a:solidFill>
          <a:ln>
            <a:noFill/>
          </a:ln>
        </p:spPr>
        <p:txBody>
          <a:bodyPr wrap="square" lIns="0" tIns="0" rIns="0" bIns="0" rtlCol="0">
            <a:spAutoFit/>
          </a:bodyPr>
          <a:lstStyle/>
          <a:p>
            <a:pPr marL="0" marR="0" lvl="0" indent="0" algn="ctr" defTabSz="457189"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Cera Pro Black" pitchFamily="2" charset="0"/>
                <a:ea typeface="ＭＳ Ｐゴシック" charset="0"/>
              </a:rPr>
              <a:t>3</a:t>
            </a:r>
          </a:p>
        </p:txBody>
      </p:sp>
      <p:sp>
        <p:nvSpPr>
          <p:cNvPr id="31" name="Off-page Connector 30">
            <a:extLst>
              <a:ext uri="{FF2B5EF4-FFF2-40B4-BE49-F238E27FC236}">
                <a16:creationId xmlns:a16="http://schemas.microsoft.com/office/drawing/2014/main" id="{6FFF0BBA-FD20-0E49-99A8-33957DAF4E53}"/>
              </a:ext>
            </a:extLst>
          </p:cNvPr>
          <p:cNvSpPr/>
          <p:nvPr/>
        </p:nvSpPr>
        <p:spPr>
          <a:xfrm>
            <a:off x="5827532" y="2442390"/>
            <a:ext cx="2492295" cy="790912"/>
          </a:xfrm>
          <a:prstGeom prst="flowChartOffpageConnector">
            <a:avLst/>
          </a:prstGeom>
          <a:solidFill>
            <a:schemeClr val="bg2">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sz="1500" b="1" i="0" u="none" strike="noStrike" kern="1200" cap="none" spc="0" normalizeH="0" baseline="0" noProof="0">
                <a:ln>
                  <a:noFill/>
                </a:ln>
                <a:solidFill>
                  <a:srgbClr val="000000"/>
                </a:solidFill>
                <a:effectLst/>
                <a:uLnTx/>
                <a:uFillTx/>
                <a:latin typeface="Cera Pro" pitchFamily="2" charset="0"/>
              </a:rPr>
              <a:t>ESPERA</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ra Pro" pitchFamily="2" charset="0"/>
              </a:rPr>
              <a:t>A </a:t>
            </a:r>
            <a:r>
              <a:rPr kumimoji="0" lang="en-GB" sz="1000" b="0" i="0" u="none" strike="noStrike" kern="1200" cap="none" spc="0" normalizeH="0" baseline="0" noProof="0" err="1">
                <a:ln>
                  <a:noFill/>
                </a:ln>
                <a:solidFill>
                  <a:srgbClr val="000000"/>
                </a:solidFill>
                <a:effectLst/>
                <a:uLnTx/>
                <a:uFillTx/>
                <a:latin typeface="Cera Pro" pitchFamily="2" charset="0"/>
              </a:rPr>
              <a:t>recibir</a:t>
            </a:r>
            <a:r>
              <a:rPr kumimoji="0" lang="en-GB" sz="1000" b="0" i="0" u="none" strike="noStrike" kern="1200" cap="none" spc="0" normalizeH="0" baseline="0" noProof="0">
                <a:ln>
                  <a:noFill/>
                </a:ln>
                <a:solidFill>
                  <a:srgbClr val="000000"/>
                </a:solidFill>
                <a:effectLst/>
                <a:uLnTx/>
                <a:uFillTx/>
                <a:latin typeface="Cera Pro" pitchFamily="2" charset="0"/>
              </a:rPr>
              <a:t> </a:t>
            </a:r>
            <a:r>
              <a:rPr kumimoji="0" lang="en-GB" sz="1000" b="0" i="0" u="none" strike="noStrike" kern="1200" cap="none" spc="0" normalizeH="0" baseline="0" noProof="0" err="1">
                <a:ln>
                  <a:noFill/>
                </a:ln>
                <a:solidFill>
                  <a:srgbClr val="000000"/>
                </a:solidFill>
                <a:effectLst/>
                <a:uLnTx/>
                <a:uFillTx/>
                <a:latin typeface="Cera Pro" pitchFamily="2" charset="0"/>
                <a:ea typeface="+mn-ea"/>
                <a:cs typeface="+mn-cs"/>
              </a:rPr>
              <a:t>asistencia</a:t>
            </a:r>
            <a:r>
              <a:rPr kumimoji="0" lang="en-GB" sz="1000" b="0" i="0" u="none" strike="noStrike" kern="1200" cap="none" spc="0" normalizeH="0" baseline="0" noProof="0">
                <a:ln>
                  <a:noFill/>
                </a:ln>
                <a:solidFill>
                  <a:srgbClr val="000000"/>
                </a:solidFill>
                <a:effectLst/>
                <a:uLnTx/>
                <a:uFillTx/>
                <a:latin typeface="Cera Pro" pitchFamily="2" charset="0"/>
              </a:rPr>
              <a:t> antes de </a:t>
            </a:r>
            <a:r>
              <a:rPr kumimoji="0" lang="en-GB" sz="1000" b="0" i="0" u="none" strike="noStrike" kern="1200" cap="none" spc="0" normalizeH="0" baseline="0" noProof="0" err="1">
                <a:ln>
                  <a:noFill/>
                </a:ln>
                <a:solidFill>
                  <a:srgbClr val="000000"/>
                </a:solidFill>
                <a:effectLst/>
                <a:uLnTx/>
                <a:uFillTx/>
                <a:latin typeface="Cera Pro" pitchFamily="2" charset="0"/>
              </a:rPr>
              <a:t>realizar</a:t>
            </a:r>
            <a:r>
              <a:rPr kumimoji="0" lang="en-GB" sz="1000" b="0" i="0" u="none" strike="noStrike" kern="1200" cap="none" spc="0" normalizeH="0" baseline="0" noProof="0">
                <a:ln>
                  <a:noFill/>
                </a:ln>
                <a:solidFill>
                  <a:srgbClr val="000000"/>
                </a:solidFill>
                <a:effectLst/>
                <a:uLnTx/>
                <a:uFillTx/>
                <a:latin typeface="Cera Pro" pitchFamily="2" charset="0"/>
              </a:rPr>
              <a:t> </a:t>
            </a:r>
            <a:r>
              <a:rPr kumimoji="0" lang="en-GB" sz="1000" b="0" i="0" u="none" strike="noStrike" kern="1200" cap="none" spc="0" normalizeH="0" baseline="0" noProof="0" err="1">
                <a:ln>
                  <a:noFill/>
                </a:ln>
                <a:solidFill>
                  <a:srgbClr val="000000"/>
                </a:solidFill>
                <a:effectLst/>
                <a:uLnTx/>
                <a:uFillTx/>
                <a:latin typeface="Cera Pro" pitchFamily="2" charset="0"/>
              </a:rPr>
              <a:t>más</a:t>
            </a:r>
            <a:r>
              <a:rPr kumimoji="0" lang="en-GB" sz="1000" b="0" i="0" u="none" strike="noStrike" kern="1200" cap="none" spc="0" normalizeH="0" baseline="0" noProof="0">
                <a:ln>
                  <a:noFill/>
                </a:ln>
                <a:solidFill>
                  <a:srgbClr val="000000"/>
                </a:solidFill>
                <a:effectLst/>
                <a:uLnTx/>
                <a:uFillTx/>
                <a:latin typeface="Cera Pro" pitchFamily="2" charset="0"/>
              </a:rPr>
              <a:t> </a:t>
            </a:r>
            <a:r>
              <a:rPr kumimoji="0" lang="en-GB" sz="1000" b="0" i="0" u="none" strike="noStrike" kern="1200" cap="none" spc="0" normalizeH="0" baseline="0" noProof="0" err="1">
                <a:ln>
                  <a:noFill/>
                </a:ln>
                <a:solidFill>
                  <a:srgbClr val="000000"/>
                </a:solidFill>
                <a:effectLst/>
                <a:uLnTx/>
                <a:uFillTx/>
                <a:latin typeface="Cera Pro" pitchFamily="2" charset="0"/>
              </a:rPr>
              <a:t>acciones</a:t>
            </a:r>
            <a:endParaRPr kumimoji="0" lang="en-GB" sz="1000" b="0" i="0" u="none" strike="noStrike" kern="1200" cap="none" spc="0" normalizeH="0" baseline="0" noProof="0">
              <a:ln>
                <a:noFill/>
              </a:ln>
              <a:solidFill>
                <a:srgbClr val="000000"/>
              </a:solidFill>
              <a:effectLst/>
              <a:uLnTx/>
              <a:uFillTx/>
              <a:latin typeface="Cera Pro" pitchFamily="2" charset="0"/>
            </a:endParaRPr>
          </a:p>
        </p:txBody>
      </p:sp>
      <p:sp>
        <p:nvSpPr>
          <p:cNvPr id="32" name="Rectangle 31">
            <a:extLst>
              <a:ext uri="{FF2B5EF4-FFF2-40B4-BE49-F238E27FC236}">
                <a16:creationId xmlns:a16="http://schemas.microsoft.com/office/drawing/2014/main" id="{F91A2AF6-9FBF-F14F-98C3-93A82B917915}"/>
              </a:ext>
            </a:extLst>
          </p:cNvPr>
          <p:cNvSpPr/>
          <p:nvPr/>
        </p:nvSpPr>
        <p:spPr>
          <a:xfrm>
            <a:off x="5907899" y="3392238"/>
            <a:ext cx="2581592" cy="123918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7000" tIns="81000" rIns="27000" bIns="27000" numCol="1" spcCol="0" rtlCol="0" fromWordArt="0" anchor="t" anchorCtr="0" forceAA="0" compatLnSpc="1">
            <a:prstTxWarp prst="textNoShape">
              <a:avLst/>
            </a:prstTxWarp>
            <a:noAutofit/>
          </a:bodyPr>
          <a:lstStyle/>
          <a:p>
            <a:pPr algn="ctr">
              <a:defRPr/>
            </a:pPr>
            <a:r>
              <a:rPr kumimoji="0" lang="es-MX" sz="1100" i="0" u="none" strike="noStrike" kern="1200" cap="none" spc="0" normalizeH="0" baseline="0" noProof="0">
                <a:ln>
                  <a:noFill/>
                </a:ln>
                <a:solidFill>
                  <a:srgbClr val="FFFFFF"/>
                </a:solidFill>
                <a:effectLst/>
                <a:uLnTx/>
                <a:uFillTx/>
                <a:latin typeface="Cera Pro"/>
              </a:rPr>
              <a:t>Siempre que notifiques</a:t>
            </a:r>
            <a:r>
              <a:rPr lang="es-MX" sz="1100">
                <a:solidFill>
                  <a:srgbClr val="FFFFFF"/>
                </a:solidFill>
                <a:latin typeface="Cera Pro"/>
              </a:rPr>
              <a:t> </a:t>
            </a:r>
            <a:r>
              <a:rPr kumimoji="0" lang="es-MX" sz="1100" i="0" u="none" strike="noStrike" kern="1200" cap="none" spc="0" normalizeH="0" baseline="0" noProof="0">
                <a:ln>
                  <a:noFill/>
                </a:ln>
                <a:solidFill>
                  <a:srgbClr val="FFFFFF"/>
                </a:solidFill>
                <a:effectLst/>
                <a:uLnTx/>
                <a:uFillTx/>
                <a:latin typeface="Cera Pro"/>
              </a:rPr>
              <a:t> algún riesgo debemos</a:t>
            </a:r>
            <a:r>
              <a:rPr lang="es-MX" sz="1100">
                <a:solidFill>
                  <a:srgbClr val="FFFFFF"/>
                </a:solidFill>
                <a:latin typeface="Cera Pro"/>
              </a:rPr>
              <a:t> </a:t>
            </a:r>
            <a:r>
              <a:rPr kumimoji="0" lang="es-MX" sz="1100" i="0" u="none" strike="noStrike" kern="1200" cap="none" spc="0" normalizeH="0" baseline="0" noProof="0">
                <a:ln>
                  <a:noFill/>
                </a:ln>
                <a:solidFill>
                  <a:srgbClr val="FFFFFF"/>
                </a:solidFill>
                <a:effectLst/>
                <a:uLnTx/>
                <a:uFillTx/>
                <a:latin typeface="Cera Pro"/>
              </a:rPr>
              <a:t> esperar a que nos</a:t>
            </a:r>
            <a:r>
              <a:rPr lang="es-MX" sz="1100">
                <a:solidFill>
                  <a:srgbClr val="FFFFFF"/>
                </a:solidFill>
                <a:latin typeface="Cera Pro"/>
              </a:rPr>
              <a:t> </a:t>
            </a:r>
            <a:r>
              <a:rPr kumimoji="0" lang="es-MX" sz="1100" i="0" u="none" strike="noStrike" kern="1200" cap="none" spc="0" normalizeH="0" baseline="0" noProof="0">
                <a:ln>
                  <a:noFill/>
                </a:ln>
                <a:solidFill>
                  <a:srgbClr val="FFFFFF"/>
                </a:solidFill>
                <a:effectLst/>
                <a:uLnTx/>
                <a:uFillTx/>
                <a:latin typeface="Cera Pro"/>
              </a:rPr>
              <a:t> brinden el apoyo</a:t>
            </a:r>
            <a:r>
              <a:rPr lang="es-MX" sz="1100">
                <a:solidFill>
                  <a:srgbClr val="FFFFFF"/>
                </a:solidFill>
                <a:latin typeface="Cera Pro"/>
              </a:rPr>
              <a:t> </a:t>
            </a:r>
            <a:r>
              <a:rPr kumimoji="0" lang="es-MX" sz="1100" i="0" u="none" strike="noStrike" kern="1200" cap="none" spc="0" normalizeH="0" baseline="0" noProof="0">
                <a:ln>
                  <a:noFill/>
                </a:ln>
                <a:solidFill>
                  <a:srgbClr val="FFFFFF"/>
                </a:solidFill>
                <a:effectLst/>
                <a:uLnTx/>
                <a:uFillTx/>
                <a:latin typeface="Cera Pro"/>
              </a:rPr>
              <a:t> necesario para realizar</a:t>
            </a:r>
            <a:r>
              <a:rPr lang="es-MX" sz="1100">
                <a:solidFill>
                  <a:srgbClr val="FFFFFF"/>
                </a:solidFill>
                <a:latin typeface="Cera Pro"/>
              </a:rPr>
              <a:t> </a:t>
            </a:r>
            <a:r>
              <a:rPr kumimoji="0" lang="es-MX" sz="1100" i="0" u="none" strike="noStrike" kern="1200" cap="none" spc="0" normalizeH="0" baseline="0" noProof="0">
                <a:ln>
                  <a:noFill/>
                </a:ln>
                <a:solidFill>
                  <a:srgbClr val="FFFFFF"/>
                </a:solidFill>
                <a:effectLst/>
                <a:uLnTx/>
                <a:uFillTx/>
                <a:latin typeface="Cera Pro"/>
              </a:rPr>
              <a:t> nuestra actividad de</a:t>
            </a:r>
            <a:r>
              <a:rPr lang="es-MX" sz="1100">
                <a:solidFill>
                  <a:srgbClr val="FFFFFF"/>
                </a:solidFill>
                <a:latin typeface="Cera Pro"/>
              </a:rPr>
              <a:t> </a:t>
            </a:r>
            <a:r>
              <a:rPr kumimoji="0" lang="es-MX" sz="1100" i="0" u="none" strike="noStrike" kern="1200" cap="none" spc="0" normalizeH="0" baseline="0" noProof="0">
                <a:ln>
                  <a:noFill/>
                </a:ln>
                <a:solidFill>
                  <a:srgbClr val="FFFFFF"/>
                </a:solidFill>
                <a:effectLst/>
                <a:uLnTx/>
                <a:uFillTx/>
                <a:latin typeface="Cera Pro"/>
              </a:rPr>
              <a:t> una manera segura.</a:t>
            </a:r>
          </a:p>
        </p:txBody>
      </p:sp>
    </p:spTree>
    <p:extLst>
      <p:ext uri="{BB962C8B-B14F-4D97-AF65-F5344CB8AC3E}">
        <p14:creationId xmlns:p14="http://schemas.microsoft.com/office/powerpoint/2010/main" val="2886928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FE8F1-60A6-5946-8B0C-40DCF7A291FC}"/>
              </a:ext>
            </a:extLst>
          </p:cNvPr>
          <p:cNvSpPr>
            <a:spLocks noGrp="1"/>
          </p:cNvSpPr>
          <p:nvPr>
            <p:ph type="title"/>
          </p:nvPr>
        </p:nvSpPr>
        <p:spPr>
          <a:xfrm>
            <a:off x="564027" y="73856"/>
            <a:ext cx="3961021" cy="450000"/>
          </a:xfrm>
        </p:spPr>
        <p:txBody>
          <a:bodyPr/>
          <a:lstStyle/>
          <a:p>
            <a:r>
              <a:rPr lang="en-GB"/>
              <a:t>Seguridad 360°</a:t>
            </a:r>
          </a:p>
        </p:txBody>
      </p:sp>
      <p:sp>
        <p:nvSpPr>
          <p:cNvPr id="3" name="Slide Number Placeholder 2">
            <a:extLst>
              <a:ext uri="{FF2B5EF4-FFF2-40B4-BE49-F238E27FC236}">
                <a16:creationId xmlns:a16="http://schemas.microsoft.com/office/drawing/2014/main" id="{2C894E8A-10DB-774E-B196-A704D0690EDF}"/>
              </a:ext>
            </a:extLst>
          </p:cNvPr>
          <p:cNvSpPr>
            <a:spLocks noGrp="1"/>
          </p:cNvSpPr>
          <p:nvPr>
            <p:ph type="sldNum"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FFFFFF">
                    <a:lumMod val="65000"/>
                  </a:srgbClr>
                </a:solidFill>
                <a:effectLst/>
                <a:uLnTx/>
                <a:uFillTx/>
                <a:latin typeface="Cera Pro" pitchFamily="2" charset="0"/>
                <a:cs typeface="Arial" charset="0"/>
              </a:rPr>
              <a:t>Page </a:t>
            </a:r>
            <a:fld id="{59C479F0-10A2-9F40-AAC5-129E45E74B8F}" type="slidenum">
              <a:rPr kumimoji="0" lang="en-GB" sz="600" b="0" i="0" u="none" strike="noStrike" kern="1200" cap="none" spc="0" normalizeH="0" baseline="0" noProof="0" smtClean="0">
                <a:ln>
                  <a:noFill/>
                </a:ln>
                <a:solidFill>
                  <a:srgbClr val="FFFFFF">
                    <a:lumMod val="65000"/>
                  </a:srgbClr>
                </a:solidFill>
                <a:effectLst/>
                <a:uLnTx/>
                <a:uFillTx/>
                <a:latin typeface="Cera Pro" pitchFamily="2" charset="0"/>
                <a:cs typeface="Arial" charset="0"/>
              </a:rPr>
              <a:pPr marL="0" marR="0" lvl="0" indent="0" algn="l" defTabSz="457200" rtl="0" eaLnBrk="1" fontAlgn="auto" latinLnBrk="0" hangingPunct="1">
                <a:lnSpc>
                  <a:spcPct val="100000"/>
                </a:lnSpc>
                <a:spcBef>
                  <a:spcPts val="0"/>
                </a:spcBef>
                <a:spcAft>
                  <a:spcPts val="0"/>
                </a:spcAft>
                <a:buClrTx/>
                <a:buSzTx/>
                <a:buFontTx/>
                <a:buNone/>
                <a:tabLst/>
                <a:defRPr/>
              </a:pPr>
              <a:t>6</a:t>
            </a:fld>
            <a:endParaRPr kumimoji="0" lang="en-GB" sz="600" b="0" i="0" u="none" strike="noStrike" kern="1200" cap="none" spc="0" normalizeH="0" baseline="0" noProof="0">
              <a:ln>
                <a:noFill/>
              </a:ln>
              <a:solidFill>
                <a:srgbClr val="FFFFFF">
                  <a:lumMod val="65000"/>
                </a:srgbClr>
              </a:solidFill>
              <a:effectLst/>
              <a:uLnTx/>
              <a:uFillTx/>
              <a:latin typeface="Cera Pro" pitchFamily="2" charset="0"/>
              <a:cs typeface="Arial" charset="0"/>
            </a:endParaRPr>
          </a:p>
        </p:txBody>
      </p:sp>
      <p:sp>
        <p:nvSpPr>
          <p:cNvPr id="4" name="Content Placeholder 3">
            <a:extLst>
              <a:ext uri="{FF2B5EF4-FFF2-40B4-BE49-F238E27FC236}">
                <a16:creationId xmlns:a16="http://schemas.microsoft.com/office/drawing/2014/main" id="{F891F173-675D-A84C-9B62-9332F11B03A1}"/>
              </a:ext>
            </a:extLst>
          </p:cNvPr>
          <p:cNvSpPr>
            <a:spLocks noGrp="1"/>
          </p:cNvSpPr>
          <p:nvPr>
            <p:ph sz="quarter" idx="21"/>
          </p:nvPr>
        </p:nvSpPr>
        <p:spPr>
          <a:xfrm>
            <a:off x="472560" y="634319"/>
            <a:ext cx="6616122" cy="590647"/>
          </a:xfrm>
        </p:spPr>
        <p:txBody>
          <a:bodyPr vert="horz" wrap="square" lIns="0" tIns="0" rIns="0" bIns="0" numCol="1" rtlCol="0" anchor="t">
            <a:normAutofit/>
          </a:bodyPr>
          <a:lstStyle/>
          <a:p>
            <a:pPr marL="0" indent="0">
              <a:buNone/>
            </a:pPr>
            <a:r>
              <a:rPr lang="es-MX" sz="1400">
                <a:cs typeface="Arial"/>
              </a:rPr>
              <a:t>El principal objetivo es: Identificar los peligros en el área que puedan poner en riesgo al trabajador y a su vez la corrección de los mismos. </a:t>
            </a:r>
            <a:endParaRPr lang="es-MX" strike="sngStrike">
              <a:cs typeface="Arial"/>
            </a:endParaRPr>
          </a:p>
        </p:txBody>
      </p:sp>
      <p:sp>
        <p:nvSpPr>
          <p:cNvPr id="14" name="Oval 13">
            <a:extLst>
              <a:ext uri="{FF2B5EF4-FFF2-40B4-BE49-F238E27FC236}">
                <a16:creationId xmlns:a16="http://schemas.microsoft.com/office/drawing/2014/main" id="{1E862E8E-7A2C-E64A-85A4-7E6763B9B460}"/>
              </a:ext>
            </a:extLst>
          </p:cNvPr>
          <p:cNvSpPr/>
          <p:nvPr/>
        </p:nvSpPr>
        <p:spPr>
          <a:xfrm>
            <a:off x="129898" y="1373094"/>
            <a:ext cx="900333" cy="900333"/>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Cera Pro"/>
              <a:ea typeface="+mn-ea"/>
              <a:cs typeface="+mn-cs"/>
            </a:endParaRPr>
          </a:p>
        </p:txBody>
      </p:sp>
      <p:sp>
        <p:nvSpPr>
          <p:cNvPr id="5" name="TextBox 4">
            <a:extLst>
              <a:ext uri="{FF2B5EF4-FFF2-40B4-BE49-F238E27FC236}">
                <a16:creationId xmlns:a16="http://schemas.microsoft.com/office/drawing/2014/main" id="{F586289C-D4E6-2E4B-A8A6-9649BC15D381}"/>
              </a:ext>
            </a:extLst>
          </p:cNvPr>
          <p:cNvSpPr txBox="1"/>
          <p:nvPr/>
        </p:nvSpPr>
        <p:spPr>
          <a:xfrm>
            <a:off x="1122822" y="1373094"/>
            <a:ext cx="2885593" cy="1411093"/>
          </a:xfrm>
          <a:prstGeom prst="rect">
            <a:avLst/>
          </a:prstGeom>
          <a:noFill/>
        </p:spPr>
        <p:txBody>
          <a:bodyPr wrap="square" lIns="90000" tIns="46800" rIns="90000" bIns="46800" rtlCol="0" anchor="t">
            <a:spAutoFit/>
          </a:bodyPr>
          <a:lstStyle/>
          <a:p>
            <a:pPr marL="0" marR="0" lvl="0" indent="0" algn="l" defTabSz="457200" rtl="0" eaLnBrk="1" fontAlgn="base" latinLnBrk="0" hangingPunct="1">
              <a:lnSpc>
                <a:spcPct val="110000"/>
              </a:lnSpc>
              <a:spcBef>
                <a:spcPts val="600"/>
              </a:spcBef>
              <a:spcAft>
                <a:spcPct val="0"/>
              </a:spcAft>
              <a:buClrTx/>
              <a:buSzTx/>
              <a:buFont typeface="Arial" pitchFamily="34" charset="0"/>
              <a:buNone/>
              <a:tabLst/>
              <a:defRPr/>
            </a:pPr>
            <a:r>
              <a:rPr kumimoji="0" lang="en-GB" sz="1400" b="1" i="0" u="none" strike="noStrike" kern="1200" cap="none" spc="0" normalizeH="0" baseline="0" noProof="0">
                <a:ln>
                  <a:noFill/>
                </a:ln>
                <a:solidFill>
                  <a:srgbClr val="000000"/>
                </a:solidFill>
                <a:effectLst/>
                <a:uLnTx/>
                <a:uFillTx/>
                <a:latin typeface="Cera Pro"/>
                <a:ea typeface="Verdana"/>
                <a:cs typeface="Arial"/>
              </a:rPr>
              <a:t>1. Area Segura</a:t>
            </a:r>
          </a:p>
          <a:p>
            <a:pPr>
              <a:lnSpc>
                <a:spcPct val="110000"/>
              </a:lnSpc>
              <a:spcBef>
                <a:spcPts val="600"/>
              </a:spcBef>
              <a:defRPr/>
            </a:pPr>
            <a:r>
              <a:rPr kumimoji="0" lang="es-MX" sz="1200" b="0" i="0" u="none" strike="noStrike" kern="1200" cap="none" spc="0" normalizeH="0" baseline="0" noProof="0">
                <a:ln>
                  <a:noFill/>
                </a:ln>
                <a:solidFill>
                  <a:srgbClr val="000000"/>
                </a:solidFill>
                <a:effectLst/>
                <a:uLnTx/>
                <a:uFillTx/>
                <a:latin typeface="Cera Pro Light"/>
                <a:ea typeface="ＭＳ Ｐゴシック"/>
              </a:rPr>
              <a:t>Antes</a:t>
            </a:r>
            <a:r>
              <a:rPr kumimoji="0" lang="es-MX" sz="1200" b="0" i="0" u="none" strike="noStrike" kern="1200" cap="none" spc="-30" normalizeH="0" baseline="0" noProof="0">
                <a:ln>
                  <a:noFill/>
                </a:ln>
                <a:solidFill>
                  <a:srgbClr val="000000"/>
                </a:solidFill>
                <a:effectLst/>
                <a:uLnTx/>
                <a:uFillTx/>
                <a:latin typeface="Cera Pro Light"/>
                <a:ea typeface="ＭＳ Ｐゴシック"/>
              </a:rPr>
              <a:t> </a:t>
            </a:r>
            <a:r>
              <a:rPr kumimoji="0" lang="es-MX" sz="1200" b="0" i="0" u="none" strike="noStrike" kern="1200" cap="none" spc="0" normalizeH="0" baseline="0" noProof="0">
                <a:ln>
                  <a:noFill/>
                </a:ln>
                <a:solidFill>
                  <a:srgbClr val="000000"/>
                </a:solidFill>
                <a:effectLst/>
                <a:uLnTx/>
                <a:uFillTx/>
                <a:latin typeface="Cera Pro Light"/>
                <a:ea typeface="ＭＳ Ｐゴシック"/>
              </a:rPr>
              <a:t>de</a:t>
            </a:r>
            <a:r>
              <a:rPr kumimoji="0" lang="es-MX" sz="1200" b="0" i="0" u="none" strike="noStrike" kern="1200" cap="none" spc="-10" normalizeH="0" baseline="0" noProof="0">
                <a:ln>
                  <a:noFill/>
                </a:ln>
                <a:solidFill>
                  <a:srgbClr val="000000"/>
                </a:solidFill>
                <a:effectLst/>
                <a:uLnTx/>
                <a:uFillTx/>
                <a:latin typeface="Cera Pro Light"/>
                <a:ea typeface="ＭＳ Ｐゴシック"/>
              </a:rPr>
              <a:t> </a:t>
            </a:r>
            <a:r>
              <a:rPr kumimoji="0" lang="es-MX" sz="1200" b="0" i="0" u="none" strike="noStrike" kern="1200" cap="none" spc="0" normalizeH="0" baseline="0" noProof="0">
                <a:ln>
                  <a:noFill/>
                </a:ln>
                <a:solidFill>
                  <a:srgbClr val="000000"/>
                </a:solidFill>
                <a:effectLst/>
                <a:uLnTx/>
                <a:uFillTx/>
                <a:latin typeface="Cera Pro Light"/>
                <a:ea typeface="ＭＳ Ｐゴシック"/>
              </a:rPr>
              <a:t>realizar</a:t>
            </a:r>
            <a:r>
              <a:rPr kumimoji="0" lang="es-MX" sz="1200" b="0" i="0" u="none" strike="noStrike" kern="1200" cap="none" spc="-45" normalizeH="0" baseline="0" noProof="0">
                <a:ln>
                  <a:noFill/>
                </a:ln>
                <a:solidFill>
                  <a:srgbClr val="000000"/>
                </a:solidFill>
                <a:effectLst/>
                <a:uLnTx/>
                <a:uFillTx/>
                <a:latin typeface="Cera Pro Light"/>
                <a:ea typeface="ＭＳ Ｐゴシック"/>
              </a:rPr>
              <a:t> </a:t>
            </a:r>
            <a:r>
              <a:rPr kumimoji="0" lang="es-MX" sz="1200" b="0" i="0" u="none" strike="noStrike" kern="1200" cap="none" spc="0" normalizeH="0" baseline="0" noProof="0">
                <a:ln>
                  <a:noFill/>
                </a:ln>
                <a:solidFill>
                  <a:srgbClr val="000000"/>
                </a:solidFill>
                <a:effectLst/>
                <a:uLnTx/>
                <a:uFillTx/>
                <a:latin typeface="Cera Pro Light"/>
                <a:ea typeface="ＭＳ Ｐゴシック"/>
              </a:rPr>
              <a:t>algún</a:t>
            </a:r>
            <a:r>
              <a:rPr kumimoji="0" lang="es-MX" sz="1200" b="0" i="0" u="none" strike="noStrike" kern="1200" cap="none" spc="-20" normalizeH="0" baseline="0" noProof="0">
                <a:ln>
                  <a:noFill/>
                </a:ln>
                <a:solidFill>
                  <a:srgbClr val="000000"/>
                </a:solidFill>
                <a:effectLst/>
                <a:uLnTx/>
                <a:uFillTx/>
                <a:latin typeface="Cera Pro Light"/>
                <a:ea typeface="ＭＳ Ｐゴシック"/>
              </a:rPr>
              <a:t> </a:t>
            </a:r>
            <a:r>
              <a:rPr kumimoji="0" lang="es-MX" sz="1200" b="0" i="0" u="none" strike="noStrike" kern="1200" cap="none" spc="-5" normalizeH="0" baseline="0" noProof="0">
                <a:ln>
                  <a:noFill/>
                </a:ln>
                <a:solidFill>
                  <a:srgbClr val="000000"/>
                </a:solidFill>
                <a:effectLst/>
                <a:uLnTx/>
                <a:uFillTx/>
                <a:latin typeface="Cera Pro Light"/>
                <a:ea typeface="ＭＳ Ｐゴシック"/>
              </a:rPr>
              <a:t>movimiento</a:t>
            </a:r>
            <a:r>
              <a:rPr kumimoji="0" lang="es-MX" sz="1200" b="0" i="0" u="none" strike="noStrike" kern="1200" cap="none" spc="-20" normalizeH="0" baseline="0" noProof="0">
                <a:ln>
                  <a:noFill/>
                </a:ln>
                <a:solidFill>
                  <a:srgbClr val="000000"/>
                </a:solidFill>
                <a:effectLst/>
                <a:uLnTx/>
                <a:uFillTx/>
                <a:latin typeface="Cera Pro Light"/>
                <a:ea typeface="ＭＳ Ｐゴシック"/>
              </a:rPr>
              <a:t> </a:t>
            </a:r>
            <a:r>
              <a:rPr kumimoji="0" lang="es-MX" sz="1200" b="0" i="0" u="none" strike="noStrike" kern="1200" cap="none" spc="0" normalizeH="0" baseline="0" noProof="0">
                <a:ln>
                  <a:noFill/>
                </a:ln>
                <a:solidFill>
                  <a:srgbClr val="000000"/>
                </a:solidFill>
                <a:effectLst/>
                <a:uLnTx/>
                <a:uFillTx/>
                <a:latin typeface="Cera Pro Light"/>
                <a:ea typeface="ＭＳ Ｐゴシック"/>
              </a:rPr>
              <a:t>de</a:t>
            </a:r>
            <a:r>
              <a:rPr kumimoji="0" lang="es-MX" sz="1200" b="0" i="0" u="none" strike="noStrike" kern="1200" cap="none" spc="-20" normalizeH="0" baseline="0" noProof="0">
                <a:ln>
                  <a:noFill/>
                </a:ln>
                <a:solidFill>
                  <a:srgbClr val="000000"/>
                </a:solidFill>
                <a:effectLst/>
                <a:uLnTx/>
                <a:uFillTx/>
                <a:latin typeface="Cera Pro Light"/>
                <a:ea typeface="ＭＳ Ｐゴシック"/>
              </a:rPr>
              <a:t> </a:t>
            </a:r>
            <a:r>
              <a:rPr kumimoji="0" lang="es-MX" sz="1200" b="0" i="0" u="none" strike="noStrike" kern="1200" cap="none" spc="0" normalizeH="0" baseline="0" noProof="0">
                <a:ln>
                  <a:noFill/>
                </a:ln>
                <a:solidFill>
                  <a:srgbClr val="000000"/>
                </a:solidFill>
                <a:effectLst/>
                <a:uLnTx/>
                <a:uFillTx/>
                <a:latin typeface="Cera Pro Light"/>
                <a:ea typeface="ＭＳ Ｐゴシック"/>
              </a:rPr>
              <a:t>caja</a:t>
            </a:r>
            <a:r>
              <a:rPr kumimoji="0" lang="es-MX" sz="1200" b="0" i="0" u="none" strike="noStrike" kern="1200" cap="none" spc="-20" normalizeH="0" baseline="0" noProof="0">
                <a:ln>
                  <a:noFill/>
                </a:ln>
                <a:solidFill>
                  <a:srgbClr val="000000"/>
                </a:solidFill>
                <a:effectLst/>
                <a:uLnTx/>
                <a:uFillTx/>
                <a:latin typeface="Cera Pro Light"/>
                <a:ea typeface="ＭＳ Ｐゴシック"/>
              </a:rPr>
              <a:t> </a:t>
            </a:r>
            <a:r>
              <a:rPr kumimoji="0" lang="es-MX" sz="1200" b="0" i="0" u="none" strike="noStrike" kern="1200" cap="none" spc="0" normalizeH="0" baseline="0" noProof="0">
                <a:ln>
                  <a:noFill/>
                </a:ln>
                <a:solidFill>
                  <a:srgbClr val="000000"/>
                </a:solidFill>
                <a:effectLst/>
                <a:uLnTx/>
                <a:uFillTx/>
                <a:latin typeface="Cera Pro Light"/>
                <a:ea typeface="ＭＳ Ｐゴシック"/>
              </a:rPr>
              <a:t>dentro</a:t>
            </a:r>
            <a:r>
              <a:rPr kumimoji="0" lang="es-MX" sz="1200" b="0" i="0" u="none" strike="noStrike" kern="1200" cap="none" spc="-30" normalizeH="0" baseline="0" noProof="0">
                <a:ln>
                  <a:noFill/>
                </a:ln>
                <a:solidFill>
                  <a:srgbClr val="000000"/>
                </a:solidFill>
                <a:effectLst/>
                <a:uLnTx/>
                <a:uFillTx/>
                <a:latin typeface="Cera Pro Light"/>
                <a:ea typeface="ＭＳ Ｐゴシック"/>
              </a:rPr>
              <a:t> </a:t>
            </a:r>
            <a:r>
              <a:rPr kumimoji="0" lang="es-MX" sz="1200" b="0" i="0" u="none" strike="noStrike" kern="1200" cap="none" spc="0" normalizeH="0" baseline="0" noProof="0">
                <a:ln>
                  <a:noFill/>
                </a:ln>
                <a:solidFill>
                  <a:srgbClr val="000000"/>
                </a:solidFill>
                <a:effectLst/>
                <a:uLnTx/>
                <a:uFillTx/>
                <a:latin typeface="Cera Pro Light"/>
                <a:ea typeface="ＭＳ Ｐゴシック"/>
              </a:rPr>
              <a:t>de</a:t>
            </a:r>
            <a:r>
              <a:rPr kumimoji="0" lang="es-MX" sz="1200" b="0" i="0" u="none" strike="noStrike" kern="1200" cap="none" spc="-20" normalizeH="0" baseline="0" noProof="0">
                <a:ln>
                  <a:noFill/>
                </a:ln>
                <a:solidFill>
                  <a:srgbClr val="000000"/>
                </a:solidFill>
                <a:effectLst/>
                <a:uLnTx/>
                <a:uFillTx/>
                <a:latin typeface="Cera Pro Light"/>
                <a:ea typeface="ＭＳ Ｐゴシック"/>
              </a:rPr>
              <a:t> </a:t>
            </a:r>
            <a:r>
              <a:rPr kumimoji="0" lang="es-MX" sz="1200" b="0" i="0" u="none" strike="noStrike" kern="1200" cap="none" spc="0" normalizeH="0" baseline="0" noProof="0">
                <a:ln>
                  <a:noFill/>
                </a:ln>
                <a:solidFill>
                  <a:srgbClr val="000000"/>
                </a:solidFill>
                <a:effectLst/>
                <a:uLnTx/>
                <a:uFillTx/>
                <a:latin typeface="Cera Pro Light"/>
                <a:ea typeface="ＭＳ Ｐゴシック"/>
              </a:rPr>
              <a:t>las</a:t>
            </a:r>
            <a:r>
              <a:rPr kumimoji="0" lang="es-MX" sz="1200" b="0" i="0" u="none" strike="noStrike" kern="1200" cap="none" spc="-15" normalizeH="0" baseline="0" noProof="0">
                <a:ln>
                  <a:noFill/>
                </a:ln>
                <a:solidFill>
                  <a:srgbClr val="000000"/>
                </a:solidFill>
                <a:effectLst/>
                <a:uLnTx/>
                <a:uFillTx/>
                <a:latin typeface="Cera Pro Light"/>
                <a:ea typeface="ＭＳ Ｐゴシック"/>
              </a:rPr>
              <a:t> </a:t>
            </a:r>
            <a:r>
              <a:rPr kumimoji="0" lang="es-MX" sz="1200" b="0" i="0" u="none" strike="noStrike" kern="1200" cap="none" spc="0" normalizeH="0" baseline="0" noProof="0">
                <a:ln>
                  <a:noFill/>
                </a:ln>
                <a:solidFill>
                  <a:srgbClr val="000000"/>
                </a:solidFill>
                <a:effectLst/>
                <a:uLnTx/>
                <a:uFillTx/>
                <a:latin typeface="Cera Pro Light"/>
                <a:ea typeface="ＭＳ Ｐゴシック"/>
              </a:rPr>
              <a:t>instalaciones</a:t>
            </a:r>
            <a:r>
              <a:rPr kumimoji="0" lang="es-MX" sz="1200" b="0" i="0" u="none" strike="noStrike" kern="1200" cap="none" spc="-40" normalizeH="0" baseline="0" noProof="0">
                <a:ln>
                  <a:noFill/>
                </a:ln>
                <a:solidFill>
                  <a:srgbClr val="000000"/>
                </a:solidFill>
                <a:effectLst/>
                <a:uLnTx/>
                <a:uFillTx/>
                <a:latin typeface="Cera Pro Light"/>
                <a:ea typeface="ＭＳ Ｐゴシック"/>
              </a:rPr>
              <a:t> </a:t>
            </a:r>
            <a:r>
              <a:rPr kumimoji="0" lang="es-MX" sz="1200" b="0" i="0" u="none" strike="noStrike" kern="1200" cap="none" spc="0" normalizeH="0" baseline="0" noProof="0">
                <a:ln>
                  <a:noFill/>
                </a:ln>
                <a:solidFill>
                  <a:srgbClr val="000000"/>
                </a:solidFill>
                <a:effectLst/>
                <a:uLnTx/>
                <a:uFillTx/>
                <a:latin typeface="Cera Pro Light"/>
                <a:ea typeface="ＭＳ Ｐゴシック"/>
              </a:rPr>
              <a:t>de</a:t>
            </a:r>
            <a:r>
              <a:rPr kumimoji="0" lang="es-MX" sz="1200" b="0" i="0" u="none" strike="noStrike" kern="1200" cap="none" spc="-20" normalizeH="0" baseline="0" noProof="0">
                <a:ln>
                  <a:noFill/>
                </a:ln>
                <a:solidFill>
                  <a:srgbClr val="000000"/>
                </a:solidFill>
                <a:effectLst/>
                <a:uLnTx/>
                <a:uFillTx/>
                <a:latin typeface="Cera Pro Light"/>
                <a:ea typeface="ＭＳ Ｐゴシック"/>
              </a:rPr>
              <a:t> </a:t>
            </a:r>
            <a:r>
              <a:rPr kumimoji="0" lang="es-MX" sz="1200" b="0" i="0" u="none" strike="noStrike" kern="1200" cap="none" spc="0" normalizeH="0" baseline="0" noProof="0">
                <a:ln>
                  <a:noFill/>
                </a:ln>
                <a:solidFill>
                  <a:srgbClr val="000000"/>
                </a:solidFill>
                <a:effectLst/>
                <a:uLnTx/>
                <a:uFillTx/>
                <a:latin typeface="Cera Pro Light"/>
                <a:ea typeface="ＭＳ Ｐゴシック"/>
              </a:rPr>
              <a:t>LOM,</a:t>
            </a:r>
            <a:r>
              <a:rPr kumimoji="0" lang="es-MX" sz="1200" b="0" i="0" u="none" strike="noStrike" kern="1200" cap="none" spc="-15" normalizeH="0" baseline="0" noProof="0">
                <a:ln>
                  <a:noFill/>
                </a:ln>
                <a:solidFill>
                  <a:srgbClr val="000000"/>
                </a:solidFill>
                <a:effectLst/>
                <a:uLnTx/>
                <a:uFillTx/>
                <a:latin typeface="Cera Pro Light"/>
                <a:ea typeface="ＭＳ Ｐゴシック"/>
              </a:rPr>
              <a:t> </a:t>
            </a:r>
            <a:r>
              <a:rPr kumimoji="0" lang="es-MX" sz="1200" b="0" i="0" u="none" strike="noStrike" kern="1200" cap="none" spc="0" normalizeH="0" baseline="0" noProof="0">
                <a:ln>
                  <a:noFill/>
                </a:ln>
                <a:solidFill>
                  <a:srgbClr val="000000"/>
                </a:solidFill>
                <a:effectLst/>
                <a:uLnTx/>
                <a:uFillTx/>
                <a:latin typeface="Cera Pro Light"/>
                <a:ea typeface="ＭＳ Ｐゴシック"/>
              </a:rPr>
              <a:t>debemos</a:t>
            </a:r>
            <a:r>
              <a:rPr kumimoji="0" lang="es-MX" sz="1200" b="0" i="0" u="none" strike="noStrike" kern="1200" cap="none" spc="-40" normalizeH="0" baseline="0" noProof="0">
                <a:ln>
                  <a:noFill/>
                </a:ln>
                <a:solidFill>
                  <a:srgbClr val="000000"/>
                </a:solidFill>
                <a:effectLst/>
                <a:uLnTx/>
                <a:uFillTx/>
                <a:latin typeface="Cera Pro Light"/>
                <a:ea typeface="ＭＳ Ｐゴシック"/>
              </a:rPr>
              <a:t> </a:t>
            </a:r>
            <a:r>
              <a:rPr kumimoji="0" lang="es-MX" sz="1200" b="0" i="0" u="none" strike="noStrike" kern="1200" cap="none" spc="-5" normalizeH="0" baseline="0" noProof="0">
                <a:ln>
                  <a:noFill/>
                </a:ln>
                <a:solidFill>
                  <a:srgbClr val="000000"/>
                </a:solidFill>
                <a:effectLst/>
                <a:uLnTx/>
                <a:uFillTx/>
                <a:latin typeface="Cera Pro Light"/>
                <a:ea typeface="ＭＳ Ｐゴシック"/>
              </a:rPr>
              <a:t>revisar</a:t>
            </a:r>
            <a:r>
              <a:rPr kumimoji="0" lang="es-MX" sz="1200" b="0" i="0" u="none" strike="noStrike" kern="1200" cap="none" spc="-20" normalizeH="0" baseline="0" noProof="0">
                <a:ln>
                  <a:noFill/>
                </a:ln>
                <a:solidFill>
                  <a:srgbClr val="000000"/>
                </a:solidFill>
                <a:effectLst/>
                <a:uLnTx/>
                <a:uFillTx/>
                <a:latin typeface="Cera Pro Light"/>
                <a:ea typeface="ＭＳ Ｐゴシック"/>
              </a:rPr>
              <a:t> </a:t>
            </a:r>
            <a:r>
              <a:rPr kumimoji="0" lang="es-MX" sz="1200" b="0" i="0" u="none" strike="noStrike" kern="1200" cap="none" spc="0" normalizeH="0" baseline="0" noProof="0">
                <a:ln>
                  <a:noFill/>
                </a:ln>
                <a:solidFill>
                  <a:srgbClr val="000000"/>
                </a:solidFill>
                <a:effectLst/>
                <a:uLnTx/>
                <a:uFillTx/>
                <a:latin typeface="Cera Pro Light"/>
                <a:ea typeface="ＭＳ Ｐゴシック"/>
              </a:rPr>
              <a:t>que</a:t>
            </a:r>
            <a:r>
              <a:rPr lang="es-MX" sz="1200">
                <a:solidFill>
                  <a:srgbClr val="000000"/>
                </a:solidFill>
                <a:latin typeface="Cera Pro Light"/>
                <a:ea typeface="ＭＳ Ｐゴシック"/>
              </a:rPr>
              <a:t> </a:t>
            </a:r>
            <a:r>
              <a:rPr kumimoji="0" lang="es-MX" sz="1200" b="0" i="0" u="none" strike="noStrike" kern="1200" cap="none" spc="0" normalizeH="0" baseline="0" noProof="0">
                <a:ln>
                  <a:noFill/>
                </a:ln>
                <a:solidFill>
                  <a:srgbClr val="000000"/>
                </a:solidFill>
                <a:effectLst/>
                <a:uLnTx/>
                <a:uFillTx/>
                <a:latin typeface="Cera Pro Light"/>
                <a:ea typeface="ＭＳ Ｐゴシック"/>
              </a:rPr>
              <a:t> el área sea adecuada para </a:t>
            </a:r>
            <a:r>
              <a:rPr lang="es-MX" sz="1200">
                <a:solidFill>
                  <a:srgbClr val="000000"/>
                </a:solidFill>
                <a:latin typeface="Cera Pro Light"/>
                <a:ea typeface="ＭＳ Ｐゴシック"/>
              </a:rPr>
              <a:t>realizar la</a:t>
            </a:r>
            <a:r>
              <a:rPr kumimoji="0" lang="es-MX" sz="1200" b="0" i="0" u="none" strike="noStrike" kern="1200" cap="none" spc="0" normalizeH="0" baseline="0" noProof="0">
                <a:ln>
                  <a:noFill/>
                </a:ln>
                <a:solidFill>
                  <a:srgbClr val="000000"/>
                </a:solidFill>
                <a:effectLst/>
                <a:uLnTx/>
                <a:uFillTx/>
                <a:latin typeface="Cera Pro Light"/>
                <a:ea typeface="ＭＳ Ｐゴシック"/>
              </a:rPr>
              <a:t> </a:t>
            </a:r>
            <a:r>
              <a:rPr kumimoji="0" lang="es-MX" sz="1200" b="0" i="0" u="none" strike="noStrike" kern="1200" cap="none" spc="-5" normalizeH="0" baseline="0" noProof="0">
                <a:ln>
                  <a:noFill/>
                </a:ln>
                <a:solidFill>
                  <a:srgbClr val="000000"/>
                </a:solidFill>
                <a:effectLst/>
                <a:uLnTx/>
                <a:uFillTx/>
                <a:latin typeface="Cera Pro Light"/>
                <a:ea typeface="ＭＳ Ｐゴシック"/>
              </a:rPr>
              <a:t>actividad</a:t>
            </a:r>
            <a:r>
              <a:rPr lang="es-MX" sz="1200" spc="-5">
                <a:solidFill>
                  <a:srgbClr val="000000"/>
                </a:solidFill>
                <a:latin typeface="Cera Pro Light"/>
                <a:ea typeface="ＭＳ Ｐゴシック"/>
              </a:rPr>
              <a:t>/maniobra.</a:t>
            </a:r>
            <a:endParaRPr lang="es-MX" sz="1200" b="0" i="0" u="none" strike="noStrike" kern="1200" cap="none" spc="-10" normalizeH="0" baseline="0" noProof="0">
              <a:ln>
                <a:noFill/>
              </a:ln>
              <a:solidFill>
                <a:srgbClr val="000000"/>
              </a:solidFill>
              <a:effectLst/>
              <a:uLnTx/>
              <a:uFillTx/>
              <a:latin typeface="Cera Pro Light"/>
              <a:ea typeface="ＭＳ Ｐゴシック"/>
            </a:endParaRPr>
          </a:p>
        </p:txBody>
      </p:sp>
      <p:pic>
        <p:nvPicPr>
          <p:cNvPr id="17" name="Picture 16">
            <a:extLst>
              <a:ext uri="{FF2B5EF4-FFF2-40B4-BE49-F238E27FC236}">
                <a16:creationId xmlns:a16="http://schemas.microsoft.com/office/drawing/2014/main" id="{2765513B-ED02-C34E-B3A6-EE88611F9A1E}"/>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6198784" y="1328152"/>
            <a:ext cx="412136" cy="704465"/>
          </a:xfrm>
          <a:prstGeom prst="rect">
            <a:avLst/>
          </a:prstGeom>
        </p:spPr>
      </p:pic>
      <p:sp>
        <p:nvSpPr>
          <p:cNvPr id="25" name="Oval 24">
            <a:extLst>
              <a:ext uri="{FF2B5EF4-FFF2-40B4-BE49-F238E27FC236}">
                <a16:creationId xmlns:a16="http://schemas.microsoft.com/office/drawing/2014/main" id="{636434E3-4669-C745-96D1-DEC0B85A7061}"/>
              </a:ext>
            </a:extLst>
          </p:cNvPr>
          <p:cNvSpPr/>
          <p:nvPr/>
        </p:nvSpPr>
        <p:spPr>
          <a:xfrm>
            <a:off x="152457" y="3430374"/>
            <a:ext cx="900333" cy="90033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Cera Pro"/>
              <a:ea typeface="+mn-ea"/>
              <a:cs typeface="+mn-cs"/>
            </a:endParaRPr>
          </a:p>
        </p:txBody>
      </p:sp>
      <p:sp>
        <p:nvSpPr>
          <p:cNvPr id="28" name="Oval 27">
            <a:extLst>
              <a:ext uri="{FF2B5EF4-FFF2-40B4-BE49-F238E27FC236}">
                <a16:creationId xmlns:a16="http://schemas.microsoft.com/office/drawing/2014/main" id="{2B0FB695-AADA-2845-AA10-5C51E63683F6}"/>
              </a:ext>
            </a:extLst>
          </p:cNvPr>
          <p:cNvSpPr/>
          <p:nvPr/>
        </p:nvSpPr>
        <p:spPr>
          <a:xfrm>
            <a:off x="4778960" y="1400045"/>
            <a:ext cx="900333" cy="900333"/>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Cera Pro"/>
              <a:ea typeface="+mn-ea"/>
              <a:cs typeface="+mn-cs"/>
            </a:endParaRPr>
          </a:p>
        </p:txBody>
      </p:sp>
      <p:pic>
        <p:nvPicPr>
          <p:cNvPr id="33" name="Graphic 32" descr="Earth globe Americas">
            <a:extLst>
              <a:ext uri="{FF2B5EF4-FFF2-40B4-BE49-F238E27FC236}">
                <a16:creationId xmlns:a16="http://schemas.microsoft.com/office/drawing/2014/main" id="{A489B35B-2F92-E142-A70E-8D3B06BA3F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13234" y="1518119"/>
            <a:ext cx="631784" cy="631784"/>
          </a:xfrm>
          <a:prstGeom prst="rect">
            <a:avLst/>
          </a:prstGeom>
        </p:spPr>
      </p:pic>
      <p:pic>
        <p:nvPicPr>
          <p:cNvPr id="34" name="Picture 33">
            <a:extLst>
              <a:ext uri="{FF2B5EF4-FFF2-40B4-BE49-F238E27FC236}">
                <a16:creationId xmlns:a16="http://schemas.microsoft.com/office/drawing/2014/main" id="{B6F9FA42-3E30-D24F-B14E-AC35464D2B85}"/>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319220" y="1553125"/>
            <a:ext cx="521686" cy="519747"/>
          </a:xfrm>
          <a:prstGeom prst="rect">
            <a:avLst/>
          </a:prstGeom>
        </p:spPr>
      </p:pic>
      <p:pic>
        <p:nvPicPr>
          <p:cNvPr id="35" name="Picture 34">
            <a:extLst>
              <a:ext uri="{FF2B5EF4-FFF2-40B4-BE49-F238E27FC236}">
                <a16:creationId xmlns:a16="http://schemas.microsoft.com/office/drawing/2014/main" id="{66EEFB01-4CA1-FE45-A968-3CDB0EE3A98B}"/>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41780" y="3791955"/>
            <a:ext cx="524840" cy="191002"/>
          </a:xfrm>
          <a:prstGeom prst="rect">
            <a:avLst/>
          </a:prstGeom>
        </p:spPr>
      </p:pic>
      <p:sp>
        <p:nvSpPr>
          <p:cNvPr id="22" name="TextBox 21">
            <a:extLst>
              <a:ext uri="{FF2B5EF4-FFF2-40B4-BE49-F238E27FC236}">
                <a16:creationId xmlns:a16="http://schemas.microsoft.com/office/drawing/2014/main" id="{4666FD71-3DEC-2C43-9117-1319BB5C71DB}"/>
              </a:ext>
            </a:extLst>
          </p:cNvPr>
          <p:cNvSpPr txBox="1"/>
          <p:nvPr/>
        </p:nvSpPr>
        <p:spPr>
          <a:xfrm>
            <a:off x="6975043" y="1230219"/>
            <a:ext cx="2020824" cy="231218"/>
          </a:xfrm>
          <a:prstGeom prst="rect">
            <a:avLst/>
          </a:prstGeom>
          <a:noFill/>
        </p:spPr>
        <p:txBody>
          <a:bodyPr wrap="square" lIns="90000" tIns="46800" rIns="90000" bIns="46800" rtlCol="0" anchor="t">
            <a:spAutoFit/>
          </a:bodyPr>
          <a:lstStyle/>
          <a:p>
            <a:pPr marL="0" marR="0" lvl="0" indent="0" algn="l" defTabSz="457200" rtl="0" eaLnBrk="1" fontAlgn="base" latinLnBrk="0" hangingPunct="1">
              <a:lnSpc>
                <a:spcPct val="110000"/>
              </a:lnSpc>
              <a:spcBef>
                <a:spcPts val="600"/>
              </a:spcBef>
              <a:spcAft>
                <a:spcPct val="0"/>
              </a:spcAft>
              <a:buClrTx/>
              <a:buSzTx/>
              <a:buFont typeface="Arial" pitchFamily="34" charset="0"/>
              <a:buNone/>
              <a:tabLst/>
              <a:defRPr/>
            </a:pPr>
            <a:endParaRPr lang="es-MX" sz="850" i="0" u="none" strike="sngStrike" kern="1200" cap="none" spc="0" normalizeH="0" baseline="0" noProof="0">
              <a:ln>
                <a:noFill/>
              </a:ln>
              <a:solidFill>
                <a:srgbClr val="000000"/>
              </a:solidFill>
              <a:effectLst/>
              <a:uLnTx/>
              <a:uFillTx/>
              <a:latin typeface="Cera Pro Light"/>
              <a:ea typeface="ＭＳ Ｐゴシック"/>
              <a:cs typeface="Arial"/>
            </a:endParaRPr>
          </a:p>
        </p:txBody>
      </p:sp>
      <p:sp>
        <p:nvSpPr>
          <p:cNvPr id="23" name="TextBox 22">
            <a:extLst>
              <a:ext uri="{FF2B5EF4-FFF2-40B4-BE49-F238E27FC236}">
                <a16:creationId xmlns:a16="http://schemas.microsoft.com/office/drawing/2014/main" id="{8D95B4DB-17F4-9E44-9278-D5BC43F56997}"/>
              </a:ext>
            </a:extLst>
          </p:cNvPr>
          <p:cNvSpPr txBox="1"/>
          <p:nvPr/>
        </p:nvSpPr>
        <p:spPr>
          <a:xfrm>
            <a:off x="1145381" y="3398587"/>
            <a:ext cx="2795356" cy="1210845"/>
          </a:xfrm>
          <a:prstGeom prst="rect">
            <a:avLst/>
          </a:prstGeom>
          <a:noFill/>
        </p:spPr>
        <p:txBody>
          <a:bodyPr wrap="square" lIns="90000" tIns="46800" rIns="90000" bIns="46800" rtlCol="0" anchor="t">
            <a:spAutoFit/>
          </a:bodyPr>
          <a:lstStyle/>
          <a:p>
            <a:pPr marL="0" marR="0" lvl="0" indent="0" algn="l" defTabSz="457200" rtl="0" eaLnBrk="1" fontAlgn="base" latinLnBrk="0" hangingPunct="1">
              <a:lnSpc>
                <a:spcPct val="110000"/>
              </a:lnSpc>
              <a:spcBef>
                <a:spcPts val="600"/>
              </a:spcBef>
              <a:spcAft>
                <a:spcPct val="0"/>
              </a:spcAft>
              <a:buClrTx/>
              <a:buSzTx/>
              <a:buFont typeface="Arial" pitchFamily="34" charset="0"/>
              <a:buNone/>
              <a:tabLst/>
              <a:defRPr/>
            </a:pPr>
            <a:r>
              <a:rPr kumimoji="0" lang="en-GB" sz="1400" b="1" i="0" u="none" strike="noStrike" kern="1200" cap="none" spc="0" normalizeH="0" baseline="0" noProof="0">
                <a:ln>
                  <a:noFill/>
                </a:ln>
                <a:solidFill>
                  <a:srgbClr val="000000"/>
                </a:solidFill>
                <a:effectLst/>
                <a:uLnTx/>
                <a:uFillTx/>
                <a:latin typeface="Cera Pro"/>
                <a:ea typeface="Verdana"/>
                <a:cs typeface="Arial"/>
              </a:rPr>
              <a:t>2. </a:t>
            </a:r>
            <a:r>
              <a:rPr kumimoji="0" lang="en-GB" sz="1400" b="1" i="0" u="none" strike="noStrike" kern="1200" cap="none" spc="0" normalizeH="0" baseline="0" noProof="0" err="1">
                <a:ln>
                  <a:noFill/>
                </a:ln>
                <a:solidFill>
                  <a:srgbClr val="000000"/>
                </a:solidFill>
                <a:effectLst/>
                <a:uLnTx/>
                <a:uFillTx/>
                <a:latin typeface="Cera Pro"/>
                <a:ea typeface="Verdana"/>
                <a:cs typeface="Arial"/>
              </a:rPr>
              <a:t>Identifica</a:t>
            </a:r>
            <a:r>
              <a:rPr kumimoji="0" lang="en-GB" sz="1400" b="1" i="0" u="none" strike="noStrike" kern="1200" cap="none" spc="0" normalizeH="0" baseline="0" noProof="0">
                <a:ln>
                  <a:noFill/>
                </a:ln>
                <a:solidFill>
                  <a:srgbClr val="000000"/>
                </a:solidFill>
                <a:effectLst/>
                <a:uLnTx/>
                <a:uFillTx/>
                <a:latin typeface="Cera Pro"/>
                <a:ea typeface="Verdana"/>
                <a:cs typeface="Arial"/>
              </a:rPr>
              <a:t> </a:t>
            </a:r>
            <a:r>
              <a:rPr kumimoji="0" lang="en-GB" sz="1400" b="1" i="0" u="none" strike="noStrike" kern="1200" cap="none" spc="0" normalizeH="0" baseline="0" noProof="0" err="1">
                <a:ln>
                  <a:noFill/>
                </a:ln>
                <a:solidFill>
                  <a:srgbClr val="000000"/>
                </a:solidFill>
                <a:effectLst/>
                <a:uLnTx/>
                <a:uFillTx/>
                <a:latin typeface="Cera Pro"/>
                <a:ea typeface="Verdana"/>
                <a:cs typeface="Arial"/>
              </a:rPr>
              <a:t>riesgos</a:t>
            </a:r>
            <a:endParaRPr lang="en-GB" sz="1400" b="1" i="0" u="none" strike="noStrike" kern="1200" cap="none" spc="0" normalizeH="0" baseline="0" noProof="0">
              <a:ln>
                <a:noFill/>
              </a:ln>
              <a:solidFill>
                <a:srgbClr val="000000"/>
              </a:solidFill>
              <a:effectLst/>
              <a:uLnTx/>
              <a:uFillTx/>
              <a:latin typeface="Cera Pro"/>
              <a:ea typeface="Verdana"/>
              <a:cs typeface="Arial"/>
            </a:endParaRPr>
          </a:p>
          <a:p>
            <a:pPr>
              <a:lnSpc>
                <a:spcPct val="110000"/>
              </a:lnSpc>
              <a:spcBef>
                <a:spcPts val="600"/>
              </a:spcBef>
              <a:defRPr/>
            </a:pPr>
            <a:r>
              <a:rPr kumimoji="0" lang="es-MX" sz="1200" b="0" i="0" u="none" strike="noStrike" kern="1200" cap="none" spc="0" normalizeH="0" baseline="0" noProof="0">
                <a:ln>
                  <a:noFill/>
                </a:ln>
                <a:solidFill>
                  <a:srgbClr val="000000"/>
                </a:solidFill>
                <a:effectLst/>
                <a:uLnTx/>
                <a:uFillTx/>
                <a:latin typeface="Cera Pro Light"/>
                <a:ea typeface="ＭＳ Ｐゴシック"/>
              </a:rPr>
              <a:t>Revisar y evaluar si existe algún riesgo del movimiento que </a:t>
            </a:r>
            <a:r>
              <a:rPr lang="es-MX" sz="1200">
                <a:solidFill>
                  <a:srgbClr val="000000"/>
                </a:solidFill>
                <a:latin typeface="Cera Pro Light"/>
                <a:ea typeface="ＭＳ Ｐゴシック"/>
              </a:rPr>
              <a:t>vamos a </a:t>
            </a:r>
            <a:r>
              <a:rPr kumimoji="0" lang="es-MX" sz="1200" b="0" i="0" u="none" strike="noStrike" kern="1200" cap="none" spc="0" normalizeH="0" baseline="0" noProof="0">
                <a:ln>
                  <a:noFill/>
                </a:ln>
                <a:solidFill>
                  <a:srgbClr val="000000"/>
                </a:solidFill>
                <a:effectLst/>
                <a:uLnTx/>
                <a:uFillTx/>
                <a:latin typeface="Cera Pro Light"/>
                <a:ea typeface="ＭＳ Ｐゴシック"/>
              </a:rPr>
              <a:t>hacer</a:t>
            </a:r>
            <a:r>
              <a:rPr lang="es-MX" sz="1200">
                <a:solidFill>
                  <a:srgbClr val="000000"/>
                </a:solidFill>
                <a:latin typeface="Cera Pro Light"/>
                <a:ea typeface="ＭＳ Ｐゴシック"/>
              </a:rPr>
              <a:t> y en caso de ser necesario esperar ayuda para eliminar el riesgo.</a:t>
            </a:r>
            <a:endParaRPr lang="es-MX" sz="1200" b="0" i="0" u="none" strike="noStrike" kern="1200" cap="none" spc="0" normalizeH="0" baseline="0" noProof="0">
              <a:ln>
                <a:noFill/>
              </a:ln>
              <a:solidFill>
                <a:srgbClr val="000000"/>
              </a:solidFill>
              <a:effectLst/>
              <a:uLnTx/>
              <a:uFillTx/>
              <a:latin typeface="Cera Pro Light"/>
              <a:ea typeface="ＭＳ Ｐゴシック"/>
            </a:endParaRPr>
          </a:p>
        </p:txBody>
      </p:sp>
      <p:sp>
        <p:nvSpPr>
          <p:cNvPr id="26" name="TextBox 25">
            <a:extLst>
              <a:ext uri="{FF2B5EF4-FFF2-40B4-BE49-F238E27FC236}">
                <a16:creationId xmlns:a16="http://schemas.microsoft.com/office/drawing/2014/main" id="{930DC508-DDFD-6348-9015-DDD544C13367}"/>
              </a:ext>
            </a:extLst>
          </p:cNvPr>
          <p:cNvSpPr txBox="1"/>
          <p:nvPr/>
        </p:nvSpPr>
        <p:spPr>
          <a:xfrm>
            <a:off x="5877162" y="1285540"/>
            <a:ext cx="2652481" cy="1007713"/>
          </a:xfrm>
          <a:prstGeom prst="rect">
            <a:avLst/>
          </a:prstGeom>
          <a:noFill/>
        </p:spPr>
        <p:txBody>
          <a:bodyPr wrap="square" lIns="90000" tIns="46800" rIns="90000" bIns="46800" rtlCol="0" anchor="t">
            <a:spAutoFit/>
          </a:bodyPr>
          <a:lstStyle/>
          <a:p>
            <a:pPr marL="0" marR="0" lvl="0" indent="0" algn="l" defTabSz="457200" rtl="0" eaLnBrk="1" fontAlgn="base" latinLnBrk="0" hangingPunct="1">
              <a:lnSpc>
                <a:spcPct val="110000"/>
              </a:lnSpc>
              <a:spcBef>
                <a:spcPts val="600"/>
              </a:spcBef>
              <a:spcAft>
                <a:spcPct val="0"/>
              </a:spcAft>
              <a:buClrTx/>
              <a:buSzTx/>
              <a:buFont typeface="Arial" pitchFamily="34" charset="0"/>
              <a:buNone/>
              <a:tabLst/>
              <a:defRPr/>
            </a:pPr>
            <a:r>
              <a:rPr lang="en-GB" sz="1400" b="1">
                <a:solidFill>
                  <a:srgbClr val="000000"/>
                </a:solidFill>
                <a:latin typeface="Cera Pro"/>
                <a:ea typeface="Verdana"/>
                <a:cs typeface="Arial"/>
              </a:rPr>
              <a:t>3</a:t>
            </a:r>
            <a:r>
              <a:rPr kumimoji="0" lang="en-GB" sz="1400" b="1" i="0" u="none" strike="noStrike" kern="1200" cap="none" spc="0" normalizeH="0" baseline="0" noProof="0">
                <a:ln>
                  <a:noFill/>
                </a:ln>
                <a:solidFill>
                  <a:srgbClr val="000000"/>
                </a:solidFill>
                <a:effectLst/>
                <a:uLnTx/>
                <a:uFillTx/>
                <a:latin typeface="Cera Pro"/>
                <a:ea typeface="Verdana"/>
                <a:cs typeface="Arial"/>
              </a:rPr>
              <a:t>. </a:t>
            </a:r>
            <a:r>
              <a:rPr kumimoji="0" lang="en-GB" sz="1400" b="1" i="0" u="none" strike="noStrike" kern="1200" cap="none" spc="0" normalizeH="0" baseline="0" noProof="0" err="1">
                <a:ln>
                  <a:noFill/>
                </a:ln>
                <a:solidFill>
                  <a:srgbClr val="000000"/>
                </a:solidFill>
                <a:effectLst/>
                <a:uLnTx/>
                <a:uFillTx/>
                <a:latin typeface="Cera Pro"/>
                <a:ea typeface="Verdana"/>
                <a:cs typeface="Arial"/>
              </a:rPr>
              <a:t>Comparte</a:t>
            </a:r>
            <a:endParaRPr lang="en-GB" sz="1400" b="1" i="0" u="none" strike="noStrike" kern="1200" cap="none" spc="0" normalizeH="0" baseline="0" noProof="0">
              <a:ln>
                <a:noFill/>
              </a:ln>
              <a:solidFill>
                <a:srgbClr val="000000"/>
              </a:solidFill>
              <a:effectLst/>
              <a:uLnTx/>
              <a:uFillTx/>
              <a:latin typeface="Cera Pro"/>
              <a:ea typeface="Verdana"/>
              <a:cs typeface="Arial"/>
            </a:endParaRPr>
          </a:p>
          <a:p>
            <a:pPr marL="0" marR="0" lvl="0" indent="0" algn="l" defTabSz="457200" rtl="0" eaLnBrk="1" fontAlgn="base" latinLnBrk="0" hangingPunct="1">
              <a:lnSpc>
                <a:spcPct val="110000"/>
              </a:lnSpc>
              <a:spcBef>
                <a:spcPts val="600"/>
              </a:spcBef>
              <a:spcAft>
                <a:spcPct val="0"/>
              </a:spcAft>
              <a:buClrTx/>
              <a:buSzTx/>
              <a:buFont typeface="Arial" pitchFamily="34" charset="0"/>
              <a:buNone/>
              <a:tabLst/>
              <a:defRPr/>
            </a:pPr>
            <a:r>
              <a:rPr kumimoji="0" lang="es-MX" sz="1200" b="0" i="0" u="none" strike="noStrike" kern="1200" cap="none" spc="0" normalizeH="0" baseline="0" noProof="0">
                <a:ln>
                  <a:noFill/>
                </a:ln>
                <a:solidFill>
                  <a:srgbClr val="000000"/>
                </a:solidFill>
                <a:effectLst/>
                <a:uLnTx/>
                <a:uFillTx/>
                <a:latin typeface="Cera Pro Light"/>
                <a:ea typeface="ＭＳ Ｐゴシック"/>
              </a:rPr>
              <a:t>Compartir lo sucedido con mis compañeros para ponerlos en alerta y evitar que ellos caigan en este riesgo.</a:t>
            </a:r>
            <a:endParaRPr lang="es-MX" sz="1200" b="0" i="0" u="none" strike="noStrike" kern="1200" cap="none" spc="0" normalizeH="0" baseline="0" noProof="0">
              <a:ln>
                <a:noFill/>
              </a:ln>
              <a:solidFill>
                <a:srgbClr val="000000"/>
              </a:solidFill>
              <a:effectLst/>
              <a:uLnTx/>
              <a:uFillTx/>
              <a:latin typeface="Cera Pro Light"/>
              <a:ea typeface="ＭＳ Ｐゴシック"/>
            </a:endParaRPr>
          </a:p>
        </p:txBody>
      </p:sp>
      <p:sp>
        <p:nvSpPr>
          <p:cNvPr id="6" name="Footer Placeholder 5">
            <a:extLst>
              <a:ext uri="{FF2B5EF4-FFF2-40B4-BE49-F238E27FC236}">
                <a16:creationId xmlns:a16="http://schemas.microsoft.com/office/drawing/2014/main" id="{EA49AB5E-17EC-AF4F-A301-C2B9BEAE58C3}"/>
              </a:ext>
            </a:extLst>
          </p:cNvPr>
          <p:cNvSpPr>
            <a:spLocks noGrp="1"/>
          </p:cNvSpPr>
          <p:nvPr>
            <p:ph type="ftr" sz="quarter" idx="2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r>
              <a:rPr kumimoji="0" lang="en-US" sz="600" b="0" i="0" u="none" strike="noStrike" kern="1200" cap="none" spc="0" normalizeH="0" baseline="0" noProof="0">
                <a:ln>
                  <a:noFill/>
                </a:ln>
                <a:solidFill>
                  <a:srgbClr val="FFFFFF">
                    <a:lumMod val="65000"/>
                  </a:srgbClr>
                </a:solidFill>
                <a:effectLst/>
                <a:uLnTx/>
                <a:uFillTx/>
                <a:latin typeface="Cera Pro" pitchFamily="2" charset="0"/>
                <a:ea typeface="ＭＳ Ｐゴシック" charset="0"/>
              </a:rPr>
              <a:t>©2020 The LEGO Group.</a:t>
            </a:r>
            <a:endParaRPr kumimoji="0" lang="en-GB" sz="600" b="0" i="0" u="none" strike="noStrike" kern="1200" cap="none" spc="0" normalizeH="0" baseline="0" noProof="0">
              <a:ln>
                <a:noFill/>
              </a:ln>
              <a:solidFill>
                <a:srgbClr val="FFFFFF">
                  <a:lumMod val="65000"/>
                </a:srgbClr>
              </a:solidFill>
              <a:effectLst/>
              <a:uLnTx/>
              <a:uFillTx/>
              <a:latin typeface="Cera Pro" pitchFamily="2" charset="0"/>
              <a:ea typeface="ＭＳ Ｐゴシック" charset="0"/>
            </a:endParaRPr>
          </a:p>
        </p:txBody>
      </p:sp>
      <p:pic>
        <p:nvPicPr>
          <p:cNvPr id="18" name="Picture Placeholder 23" descr="A picture containing toy, indoor, table, yellow&#10;&#10;Description automatically generated">
            <a:extLst>
              <a:ext uri="{FF2B5EF4-FFF2-40B4-BE49-F238E27FC236}">
                <a16:creationId xmlns:a16="http://schemas.microsoft.com/office/drawing/2014/main" id="{05C22F13-4E97-427F-8E7D-7AA2D7B9A004}"/>
              </a:ext>
            </a:extLst>
          </p:cNvPr>
          <p:cNvPicPr>
            <a:picLocks noChangeAspect="1"/>
          </p:cNvPicPr>
          <p:nvPr/>
        </p:nvPicPr>
        <p:blipFill rotWithShape="1">
          <a:blip r:embed="rId7" cstate="hqprint">
            <a:extLst>
              <a:ext uri="{28A0092B-C50C-407E-A947-70E740481C1C}">
                <a14:useLocalDpi xmlns:a14="http://schemas.microsoft.com/office/drawing/2010/main"/>
              </a:ext>
            </a:extLst>
          </a:blip>
          <a:srcRect t="3451" b="3451"/>
          <a:stretch/>
        </p:blipFill>
        <p:spPr>
          <a:xfrm>
            <a:off x="4703293" y="2873890"/>
            <a:ext cx="2741696" cy="1830303"/>
          </a:xfrm>
          <a:prstGeom prst="rect">
            <a:avLst/>
          </a:prstGeom>
        </p:spPr>
      </p:pic>
    </p:spTree>
    <p:extLst>
      <p:ext uri="{BB962C8B-B14F-4D97-AF65-F5344CB8AC3E}">
        <p14:creationId xmlns:p14="http://schemas.microsoft.com/office/powerpoint/2010/main" val="3974195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CE7FD184-C74A-CE43-A91E-F84BE3936455}"/>
              </a:ext>
            </a:extLst>
          </p:cNvPr>
          <p:cNvSpPr/>
          <p:nvPr/>
        </p:nvSpPr>
        <p:spPr>
          <a:xfrm>
            <a:off x="6000737" y="1661642"/>
            <a:ext cx="2492295" cy="134280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7000" tIns="81000" rIns="27000" bIns="27000" numCol="1" spcCol="0" rtlCol="0" fromWordArt="0" anchor="t" anchorCtr="0" forceAA="0" compatLnSpc="1">
            <a:prstTxWarp prst="textNoShape">
              <a:avLst/>
            </a:prstTxWarp>
            <a:noAutofit/>
          </a:bodyPr>
          <a:lstStyle/>
          <a:p>
            <a:pPr marL="0" marR="0" lvl="0" indent="0" algn="l" defTabSz="457189" rtl="0" eaLnBrk="1" fontAlgn="base" latinLnBrk="0" hangingPunct="1">
              <a:lnSpc>
                <a:spcPct val="100000"/>
              </a:lnSpc>
              <a:spcBef>
                <a:spcPct val="0"/>
              </a:spcBef>
              <a:spcAft>
                <a:spcPts val="225"/>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Cera Pro Light" pitchFamily="2" charset="0"/>
              <a:ea typeface="ＭＳ Ｐゴシック" charset="0"/>
              <a:cs typeface="+mn-cs"/>
            </a:endParaRPr>
          </a:p>
        </p:txBody>
      </p:sp>
      <p:sp>
        <p:nvSpPr>
          <p:cNvPr id="27" name="Rectangle 26">
            <a:extLst>
              <a:ext uri="{FF2B5EF4-FFF2-40B4-BE49-F238E27FC236}">
                <a16:creationId xmlns:a16="http://schemas.microsoft.com/office/drawing/2014/main" id="{414F1DDF-FE2D-5043-A9EA-45FE23655F60}"/>
              </a:ext>
            </a:extLst>
          </p:cNvPr>
          <p:cNvSpPr/>
          <p:nvPr/>
        </p:nvSpPr>
        <p:spPr>
          <a:xfrm>
            <a:off x="3222813" y="1661642"/>
            <a:ext cx="2492295" cy="1342807"/>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7000" tIns="81000" rIns="27000" bIns="27000" numCol="1" spcCol="0" rtlCol="0" fromWordArt="0" anchor="t" anchorCtr="0" forceAA="0" compatLnSpc="1">
            <a:prstTxWarp prst="textNoShape">
              <a:avLst/>
            </a:prstTxWarp>
            <a:noAutofit/>
          </a:bodyPr>
          <a:lstStyle/>
          <a:p>
            <a:pPr marL="0" marR="0" lvl="0" indent="0" algn="l" defTabSz="457189" rtl="0" eaLnBrk="1" fontAlgn="base" latinLnBrk="0" hangingPunct="1">
              <a:lnSpc>
                <a:spcPct val="100000"/>
              </a:lnSpc>
              <a:spcBef>
                <a:spcPct val="0"/>
              </a:spcBef>
              <a:spcAft>
                <a:spcPts val="225"/>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Cera Pro Light" pitchFamily="2" charset="0"/>
              <a:ea typeface="ＭＳ Ｐゴシック" charset="0"/>
              <a:cs typeface="+mn-cs"/>
            </a:endParaRPr>
          </a:p>
        </p:txBody>
      </p:sp>
      <p:sp>
        <p:nvSpPr>
          <p:cNvPr id="11" name="Title 10">
            <a:extLst>
              <a:ext uri="{FF2B5EF4-FFF2-40B4-BE49-F238E27FC236}">
                <a16:creationId xmlns:a16="http://schemas.microsoft.com/office/drawing/2014/main" id="{489CB196-DC61-4044-B1CB-E036F50B99CA}"/>
              </a:ext>
            </a:extLst>
          </p:cNvPr>
          <p:cNvSpPr>
            <a:spLocks noGrp="1"/>
          </p:cNvSpPr>
          <p:nvPr>
            <p:ph type="title"/>
          </p:nvPr>
        </p:nvSpPr>
        <p:spPr>
          <a:xfrm>
            <a:off x="443711" y="285201"/>
            <a:ext cx="7885262" cy="450000"/>
          </a:xfrm>
        </p:spPr>
        <p:txBody>
          <a:bodyPr/>
          <a:lstStyle/>
          <a:p>
            <a:pPr algn="ctr"/>
            <a:r>
              <a:rPr lang="en-GB"/>
              <a:t>¡COMUNICACIÓN!</a:t>
            </a:r>
          </a:p>
        </p:txBody>
      </p:sp>
      <p:sp>
        <p:nvSpPr>
          <p:cNvPr id="3" name="Slide Number Placeholder 2">
            <a:extLst>
              <a:ext uri="{FF2B5EF4-FFF2-40B4-BE49-F238E27FC236}">
                <a16:creationId xmlns:a16="http://schemas.microsoft.com/office/drawing/2014/main" id="{0302E7F6-E5E9-B242-AEF2-A79218191D50}"/>
              </a:ext>
            </a:extLst>
          </p:cNvPr>
          <p:cNvSpPr>
            <a:spLocks noGrp="1"/>
          </p:cNvSpPr>
          <p:nvPr>
            <p:ph type="sldNum"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FFFFFF">
                    <a:lumMod val="65000"/>
                  </a:srgbClr>
                </a:solidFill>
                <a:effectLst/>
                <a:uLnTx/>
                <a:uFillTx/>
                <a:latin typeface="Cera Pro" pitchFamily="2" charset="0"/>
                <a:cs typeface="Arial" charset="0"/>
              </a:rPr>
              <a:t>Page </a:t>
            </a:r>
            <a:fld id="{59C479F0-10A2-9F40-AAC5-129E45E74B8F}" type="slidenum">
              <a:rPr kumimoji="0" lang="en-GB" sz="600" b="0" i="0" u="none" strike="noStrike" kern="1200" cap="none" spc="0" normalizeH="0" baseline="0" noProof="0" smtClean="0">
                <a:ln>
                  <a:noFill/>
                </a:ln>
                <a:solidFill>
                  <a:srgbClr val="FFFFFF">
                    <a:lumMod val="65000"/>
                  </a:srgbClr>
                </a:solidFill>
                <a:effectLst/>
                <a:uLnTx/>
                <a:uFillTx/>
                <a:latin typeface="Cera Pro" pitchFamily="2" charset="0"/>
                <a:cs typeface="Arial" charset="0"/>
              </a:rPr>
              <a:pPr marL="0" marR="0" lvl="0" indent="0" algn="l" defTabSz="457200" rtl="0" eaLnBrk="1" fontAlgn="auto" latinLnBrk="0" hangingPunct="1">
                <a:lnSpc>
                  <a:spcPct val="100000"/>
                </a:lnSpc>
                <a:spcBef>
                  <a:spcPts val="0"/>
                </a:spcBef>
                <a:spcAft>
                  <a:spcPts val="0"/>
                </a:spcAft>
                <a:buClrTx/>
                <a:buSzTx/>
                <a:buFontTx/>
                <a:buNone/>
                <a:tabLst/>
                <a:defRPr/>
              </a:pPr>
              <a:t>7</a:t>
            </a:fld>
            <a:endParaRPr kumimoji="0" lang="en-GB" sz="600" b="0" i="0" u="none" strike="noStrike" kern="1200" cap="none" spc="0" normalizeH="0" baseline="0" noProof="0">
              <a:ln>
                <a:noFill/>
              </a:ln>
              <a:solidFill>
                <a:srgbClr val="FFFFFF">
                  <a:lumMod val="65000"/>
                </a:srgbClr>
              </a:solidFill>
              <a:effectLst/>
              <a:uLnTx/>
              <a:uFillTx/>
              <a:latin typeface="Cera Pro" pitchFamily="2" charset="0"/>
              <a:cs typeface="Arial" charset="0"/>
            </a:endParaRPr>
          </a:p>
        </p:txBody>
      </p:sp>
      <p:sp>
        <p:nvSpPr>
          <p:cNvPr id="4" name="Footer Placeholder 3">
            <a:extLst>
              <a:ext uri="{FF2B5EF4-FFF2-40B4-BE49-F238E27FC236}">
                <a16:creationId xmlns:a16="http://schemas.microsoft.com/office/drawing/2014/main" id="{6A15AAA2-0CE7-AA43-8A90-83D211C0DD95}"/>
              </a:ext>
            </a:extLst>
          </p:cNvPr>
          <p:cNvSpPr>
            <a:spLocks noGrp="1"/>
          </p:cNvSpPr>
          <p:nvPr>
            <p:ph type="ftr" sz="quarter" idx="11"/>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r>
              <a:rPr kumimoji="0" lang="en-US" sz="600" b="0" i="0" u="none" strike="noStrike" kern="1200" cap="none" spc="0" normalizeH="0" baseline="0" noProof="0">
                <a:ln>
                  <a:noFill/>
                </a:ln>
                <a:solidFill>
                  <a:srgbClr val="FFFFFF">
                    <a:lumMod val="65000"/>
                  </a:srgbClr>
                </a:solidFill>
                <a:effectLst/>
                <a:uLnTx/>
                <a:uFillTx/>
                <a:latin typeface="Cera Pro" pitchFamily="2" charset="0"/>
                <a:ea typeface="ＭＳ Ｐゴシック" charset="0"/>
              </a:rPr>
              <a:t>©2020 The LEGO Group.</a:t>
            </a:r>
            <a:endParaRPr kumimoji="0" lang="en-GB" sz="600" b="0" i="0" u="none" strike="noStrike" kern="1200" cap="none" spc="0" normalizeH="0" baseline="0" noProof="0">
              <a:ln>
                <a:noFill/>
              </a:ln>
              <a:solidFill>
                <a:srgbClr val="FFFFFF">
                  <a:lumMod val="65000"/>
                </a:srgbClr>
              </a:solidFill>
              <a:effectLst/>
              <a:uLnTx/>
              <a:uFillTx/>
              <a:latin typeface="Cera Pro" pitchFamily="2" charset="0"/>
              <a:ea typeface="ＭＳ Ｐゴシック" charset="0"/>
            </a:endParaRPr>
          </a:p>
        </p:txBody>
      </p:sp>
      <p:sp>
        <p:nvSpPr>
          <p:cNvPr id="5" name="Rectangle 4">
            <a:extLst>
              <a:ext uri="{FF2B5EF4-FFF2-40B4-BE49-F238E27FC236}">
                <a16:creationId xmlns:a16="http://schemas.microsoft.com/office/drawing/2014/main" id="{B7477358-ED95-2F47-9C75-034D339DB716}"/>
              </a:ext>
            </a:extLst>
          </p:cNvPr>
          <p:cNvSpPr/>
          <p:nvPr/>
        </p:nvSpPr>
        <p:spPr>
          <a:xfrm>
            <a:off x="443712" y="3004449"/>
            <a:ext cx="2492295" cy="77598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7000" tIns="81000" rIns="27000" bIns="27000" numCol="1" spcCol="0" rtlCol="0" fromWordArt="0" anchor="t" anchorCtr="0" forceAA="0" compatLnSpc="1">
            <a:prstTxWarp prst="textNoShape">
              <a:avLst/>
            </a:prstTxWarp>
            <a:noAutofit/>
          </a:bodyPr>
          <a:lstStyle/>
          <a:p>
            <a:pPr marL="0" marR="0" lvl="0" indent="0" algn="ctr" defTabSz="457189" rtl="0" eaLnBrk="1" fontAlgn="base" latinLnBrk="0" hangingPunct="1">
              <a:lnSpc>
                <a:spcPct val="100000"/>
              </a:lnSpc>
              <a:spcBef>
                <a:spcPct val="0"/>
              </a:spcBef>
              <a:spcAft>
                <a:spcPts val="225"/>
              </a:spcAft>
              <a:buClrTx/>
              <a:buSzTx/>
              <a:buFontTx/>
              <a:buNone/>
              <a:tabLst/>
              <a:defRPr/>
            </a:pPr>
            <a:r>
              <a:rPr kumimoji="0" lang="es-MX" sz="900" b="0" i="0" u="none" strike="noStrike" kern="1200" cap="none" spc="0" normalizeH="0" baseline="0" noProof="0">
                <a:ln>
                  <a:noFill/>
                </a:ln>
                <a:solidFill>
                  <a:srgbClr val="000000"/>
                </a:solidFill>
                <a:effectLst/>
                <a:uLnTx/>
                <a:uFillTx/>
                <a:latin typeface="Cera Pro Light" pitchFamily="2" charset="0"/>
                <a:ea typeface="ＭＳ Ｐゴシック" charset="0"/>
                <a:cs typeface="+mn-cs"/>
              </a:rPr>
              <a:t>Como tal, dependemos de  que informe sus  observaciones de seguridad  para corregirlas lo antes  posible y con la esperanza  de que sea antes de que ocurra un incidente.</a:t>
            </a:r>
          </a:p>
        </p:txBody>
      </p:sp>
      <p:sp>
        <p:nvSpPr>
          <p:cNvPr id="6" name="Rectangle 5">
            <a:extLst>
              <a:ext uri="{FF2B5EF4-FFF2-40B4-BE49-F238E27FC236}">
                <a16:creationId xmlns:a16="http://schemas.microsoft.com/office/drawing/2014/main" id="{C2F820F8-3A9B-654C-8452-2BE1D3ACACBB}"/>
              </a:ext>
            </a:extLst>
          </p:cNvPr>
          <p:cNvSpPr/>
          <p:nvPr/>
        </p:nvSpPr>
        <p:spPr>
          <a:xfrm>
            <a:off x="3222226" y="3004450"/>
            <a:ext cx="2492295" cy="7282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7000" tIns="81000" rIns="27000" bIns="27000" numCol="1" spcCol="0" rtlCol="0" fromWordArt="0" anchor="t" anchorCtr="0" forceAA="0" compatLnSpc="1">
            <a:prstTxWarp prst="textNoShape">
              <a:avLst/>
            </a:prstTxWarp>
            <a:noAutofit/>
          </a:bodyPr>
          <a:lstStyle/>
          <a:p>
            <a:pPr marL="0" marR="0" lvl="0" indent="0" algn="ctr" defTabSz="457189" rtl="0" eaLnBrk="1" fontAlgn="base" latinLnBrk="0" hangingPunct="1">
              <a:lnSpc>
                <a:spcPct val="100000"/>
              </a:lnSpc>
              <a:spcBef>
                <a:spcPct val="0"/>
              </a:spcBef>
              <a:spcAft>
                <a:spcPts val="225"/>
              </a:spcAft>
              <a:buClrTx/>
              <a:buSzTx/>
              <a:buFontTx/>
              <a:buNone/>
              <a:tabLst/>
              <a:defRPr/>
            </a:pPr>
            <a:r>
              <a:rPr kumimoji="0" lang="es-MX" sz="900" b="0" i="0" u="none" strike="noStrike" kern="1200" cap="none" spc="0" normalizeH="0" baseline="0" noProof="0">
                <a:ln>
                  <a:noFill/>
                </a:ln>
                <a:solidFill>
                  <a:srgbClr val="000000"/>
                </a:solidFill>
                <a:effectLst/>
                <a:uLnTx/>
                <a:uFillTx/>
                <a:latin typeface="Cera Pro Light" pitchFamily="2" charset="0"/>
                <a:ea typeface="ＭＳ Ｐゴシック" charset="0"/>
                <a:cs typeface="+mn-cs"/>
              </a:rPr>
              <a:t>Un informe y la investigación son necesarios para identificar la raíz del problema de cada incidente para evitar la reincidencia y  minimizar el riesgo</a:t>
            </a:r>
            <a:endParaRPr kumimoji="0" lang="en-US" sz="900" b="0" i="0" u="none" strike="noStrike" kern="1200" cap="none" spc="0" normalizeH="0" baseline="0" noProof="0">
              <a:ln>
                <a:noFill/>
              </a:ln>
              <a:solidFill>
                <a:srgbClr val="000000"/>
              </a:solidFill>
              <a:effectLst/>
              <a:uLnTx/>
              <a:uFillTx/>
              <a:latin typeface="Cera Pro Light" pitchFamily="2" charset="0"/>
              <a:ea typeface="ＭＳ Ｐゴシック" charset="0"/>
              <a:cs typeface="+mn-cs"/>
            </a:endParaRPr>
          </a:p>
        </p:txBody>
      </p:sp>
      <p:sp>
        <p:nvSpPr>
          <p:cNvPr id="7" name="Rectangle 6">
            <a:extLst>
              <a:ext uri="{FF2B5EF4-FFF2-40B4-BE49-F238E27FC236}">
                <a16:creationId xmlns:a16="http://schemas.microsoft.com/office/drawing/2014/main" id="{285AF706-36F0-F444-8C0F-9BAF751F47C3}"/>
              </a:ext>
            </a:extLst>
          </p:cNvPr>
          <p:cNvSpPr/>
          <p:nvPr/>
        </p:nvSpPr>
        <p:spPr>
          <a:xfrm>
            <a:off x="6000738" y="3004450"/>
            <a:ext cx="2492295" cy="7282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7000" tIns="81000" rIns="27000" bIns="27000" numCol="1" spcCol="0" rtlCol="0" fromWordArt="0" anchor="t" anchorCtr="0" forceAA="0" compatLnSpc="1">
            <a:prstTxWarp prst="textNoShape">
              <a:avLst/>
            </a:prstTxWarp>
            <a:noAutofit/>
          </a:bodyPr>
          <a:lstStyle/>
          <a:p>
            <a:pPr marL="0" marR="0" lvl="0" indent="0" algn="ctr" defTabSz="457189" rtl="0" eaLnBrk="1" fontAlgn="base" latinLnBrk="0" hangingPunct="1">
              <a:lnSpc>
                <a:spcPct val="100000"/>
              </a:lnSpc>
              <a:spcBef>
                <a:spcPct val="0"/>
              </a:spcBef>
              <a:spcAft>
                <a:spcPts val="225"/>
              </a:spcAft>
              <a:buClrTx/>
              <a:buSzTx/>
              <a:buFontTx/>
              <a:buNone/>
              <a:tabLst/>
              <a:defRPr/>
            </a:pPr>
            <a:r>
              <a:rPr kumimoji="0" lang="es-MX" sz="900" b="0" i="0" u="none" strike="noStrike" kern="1200" cap="none" spc="0" normalizeH="0" baseline="0" noProof="0">
                <a:ln>
                  <a:noFill/>
                </a:ln>
                <a:solidFill>
                  <a:srgbClr val="000000"/>
                </a:solidFill>
                <a:effectLst/>
                <a:uLnTx/>
                <a:uFillTx/>
                <a:latin typeface="Cera Pro Light" pitchFamily="2" charset="0"/>
                <a:ea typeface="ＭＳ Ｐゴシック" charset="0"/>
                <a:cs typeface="+mn-cs"/>
              </a:rPr>
              <a:t>Una sólida cultura de salud y seguridad se desarrolla gracias a la comunicación de que se han identificado posibles peligros en el lugar de trabajo.</a:t>
            </a:r>
          </a:p>
        </p:txBody>
      </p:sp>
      <p:sp>
        <p:nvSpPr>
          <p:cNvPr id="8" name="TextBox 7">
            <a:extLst>
              <a:ext uri="{FF2B5EF4-FFF2-40B4-BE49-F238E27FC236}">
                <a16:creationId xmlns:a16="http://schemas.microsoft.com/office/drawing/2014/main" id="{E7666E9F-C4FA-9B46-9686-9B791DF685B3}"/>
              </a:ext>
            </a:extLst>
          </p:cNvPr>
          <p:cNvSpPr txBox="1"/>
          <p:nvPr/>
        </p:nvSpPr>
        <p:spPr>
          <a:xfrm>
            <a:off x="443711" y="901737"/>
            <a:ext cx="2492296" cy="646331"/>
          </a:xfrm>
          <a:prstGeom prst="rect">
            <a:avLst/>
          </a:prstGeom>
          <a:noFill/>
          <a:ln>
            <a:noFill/>
          </a:ln>
        </p:spPr>
        <p:txBody>
          <a:bodyPr wrap="square" lIns="0" tIns="0" rIns="0" bIns="0" rtlCol="0">
            <a:spAutoFit/>
          </a:bodyPr>
          <a:lstStyle/>
          <a:p>
            <a:pPr marL="0" marR="0" lvl="0" indent="0" algn="ctr" defTabSz="457189" rtl="0" eaLnBrk="1" fontAlgn="base" latinLnBrk="0" hangingPunct="1">
              <a:lnSpc>
                <a:spcPct val="100000"/>
              </a:lnSpc>
              <a:spcBef>
                <a:spcPct val="0"/>
              </a:spcBef>
              <a:spcAft>
                <a:spcPct val="0"/>
              </a:spcAft>
              <a:buClrTx/>
              <a:buSzTx/>
              <a:buFontTx/>
              <a:buNone/>
              <a:tabLst/>
              <a:defRPr/>
            </a:pPr>
            <a:r>
              <a:rPr kumimoji="0" lang="es-MX" sz="1400" b="1" i="0" u="none" strike="noStrike" kern="1200" cap="none" spc="0" normalizeH="0" baseline="0" noProof="0">
                <a:ln>
                  <a:noFill/>
                </a:ln>
                <a:solidFill>
                  <a:srgbClr val="FFD400"/>
                </a:solidFill>
                <a:effectLst/>
                <a:uLnTx/>
                <a:uFillTx/>
                <a:latin typeface="Cera Pro Black" pitchFamily="2" charset="0"/>
                <a:ea typeface="ＭＳ Ｐゴシック" charset="0"/>
              </a:rPr>
              <a:t>Informe su observación  de seguridad antes de  que el incidente ocurra</a:t>
            </a:r>
          </a:p>
        </p:txBody>
      </p:sp>
      <p:sp>
        <p:nvSpPr>
          <p:cNvPr id="9" name="TextBox 8">
            <a:extLst>
              <a:ext uri="{FF2B5EF4-FFF2-40B4-BE49-F238E27FC236}">
                <a16:creationId xmlns:a16="http://schemas.microsoft.com/office/drawing/2014/main" id="{8F39740D-89B5-E34B-A231-D27DF4437C08}"/>
              </a:ext>
            </a:extLst>
          </p:cNvPr>
          <p:cNvSpPr txBox="1"/>
          <p:nvPr/>
        </p:nvSpPr>
        <p:spPr>
          <a:xfrm>
            <a:off x="3222813" y="1100866"/>
            <a:ext cx="2492296" cy="215444"/>
          </a:xfrm>
          <a:prstGeom prst="rect">
            <a:avLst/>
          </a:prstGeom>
          <a:noFill/>
          <a:ln>
            <a:noFill/>
          </a:ln>
        </p:spPr>
        <p:txBody>
          <a:bodyPr wrap="square" lIns="0" tIns="0" rIns="0" bIns="0" rtlCol="0">
            <a:spAutoFit/>
          </a:bodyPr>
          <a:lstStyle/>
          <a:p>
            <a:pPr marL="0" marR="0" lvl="0" indent="0" algn="ctr" defTabSz="457189"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5B4D2"/>
                </a:solidFill>
                <a:effectLst/>
                <a:uLnTx/>
                <a:uFillTx/>
                <a:latin typeface="Cera Pro Black" pitchFamily="2" charset="0"/>
                <a:ea typeface="ＭＳ Ｐゴシック" charset="0"/>
              </a:rPr>
              <a:t>Informe de incidentes</a:t>
            </a:r>
          </a:p>
        </p:txBody>
      </p:sp>
      <p:sp>
        <p:nvSpPr>
          <p:cNvPr id="10" name="TextBox 9">
            <a:extLst>
              <a:ext uri="{FF2B5EF4-FFF2-40B4-BE49-F238E27FC236}">
                <a16:creationId xmlns:a16="http://schemas.microsoft.com/office/drawing/2014/main" id="{26DAC0F7-A907-5642-A5F1-ABF22D2D474E}"/>
              </a:ext>
            </a:extLst>
          </p:cNvPr>
          <p:cNvSpPr txBox="1"/>
          <p:nvPr/>
        </p:nvSpPr>
        <p:spPr>
          <a:xfrm>
            <a:off x="6000736" y="1049709"/>
            <a:ext cx="2492296" cy="430887"/>
          </a:xfrm>
          <a:prstGeom prst="rect">
            <a:avLst/>
          </a:prstGeom>
          <a:noFill/>
        </p:spPr>
        <p:txBody>
          <a:bodyPr wrap="square" lIns="0" tIns="0" rIns="0" bIns="0" rtlCol="0">
            <a:spAutoFit/>
          </a:bodyPr>
          <a:lstStyle/>
          <a:p>
            <a:pPr marL="0" marR="0" lvl="0" indent="0" algn="ctr" defTabSz="457189" rtl="0" eaLnBrk="1" fontAlgn="base" latinLnBrk="0" hangingPunct="1">
              <a:lnSpc>
                <a:spcPct val="100000"/>
              </a:lnSpc>
              <a:spcBef>
                <a:spcPct val="0"/>
              </a:spcBef>
              <a:spcAft>
                <a:spcPct val="0"/>
              </a:spcAft>
              <a:buClrTx/>
              <a:buSzTx/>
              <a:buFontTx/>
              <a:buNone/>
              <a:tabLst/>
              <a:defRPr/>
            </a:pPr>
            <a:r>
              <a:rPr kumimoji="0" lang="es-MX" sz="1400" b="1" i="0" u="none" strike="noStrike" kern="1200" cap="none" spc="0" normalizeH="0" baseline="0" noProof="0">
                <a:ln>
                  <a:noFill/>
                </a:ln>
                <a:solidFill>
                  <a:srgbClr val="E3000B"/>
                </a:solidFill>
                <a:effectLst/>
                <a:uLnTx/>
                <a:uFillTx/>
                <a:latin typeface="Cera Pro Black" pitchFamily="2" charset="0"/>
                <a:ea typeface="ＭＳ Ｐゴシック" charset="0"/>
              </a:rPr>
              <a:t>Siempre comunique y  escale cuando sea  necesario.</a:t>
            </a:r>
          </a:p>
        </p:txBody>
      </p:sp>
      <p:sp>
        <p:nvSpPr>
          <p:cNvPr id="28" name="Rectangle 27">
            <a:extLst>
              <a:ext uri="{FF2B5EF4-FFF2-40B4-BE49-F238E27FC236}">
                <a16:creationId xmlns:a16="http://schemas.microsoft.com/office/drawing/2014/main" id="{2C12CF01-05F1-FD4A-B6E7-BB27ACCAAD67}"/>
              </a:ext>
            </a:extLst>
          </p:cNvPr>
          <p:cNvSpPr/>
          <p:nvPr/>
        </p:nvSpPr>
        <p:spPr>
          <a:xfrm>
            <a:off x="443712" y="1661642"/>
            <a:ext cx="2492295" cy="134280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7000" tIns="81000" rIns="27000" bIns="27000" numCol="1" spcCol="0" rtlCol="0" fromWordArt="0" anchor="t" anchorCtr="0" forceAA="0" compatLnSpc="1">
            <a:prstTxWarp prst="textNoShape">
              <a:avLst/>
            </a:prstTxWarp>
            <a:noAutofit/>
          </a:bodyPr>
          <a:lstStyle/>
          <a:p>
            <a:pPr marL="0" marR="0" lvl="0" indent="0" algn="l" defTabSz="457189" rtl="0" eaLnBrk="1" fontAlgn="base" latinLnBrk="0" hangingPunct="1">
              <a:lnSpc>
                <a:spcPct val="100000"/>
              </a:lnSpc>
              <a:spcBef>
                <a:spcPct val="0"/>
              </a:spcBef>
              <a:spcAft>
                <a:spcPts val="225"/>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Cera Pro Light" pitchFamily="2" charset="0"/>
              <a:ea typeface="ＭＳ Ｐゴシック" charset="0"/>
              <a:cs typeface="+mn-cs"/>
            </a:endParaRPr>
          </a:p>
        </p:txBody>
      </p:sp>
      <p:pic>
        <p:nvPicPr>
          <p:cNvPr id="50" name="Graphic 49">
            <a:extLst>
              <a:ext uri="{FF2B5EF4-FFF2-40B4-BE49-F238E27FC236}">
                <a16:creationId xmlns:a16="http://schemas.microsoft.com/office/drawing/2014/main" id="{BF25C1FD-5860-2C4F-B6C6-30A003887A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12279" y="1948627"/>
            <a:ext cx="800100" cy="828675"/>
          </a:xfrm>
          <a:prstGeom prst="rect">
            <a:avLst/>
          </a:prstGeom>
        </p:spPr>
      </p:pic>
      <p:pic>
        <p:nvPicPr>
          <p:cNvPr id="52" name="Graphic 51">
            <a:extLst>
              <a:ext uri="{FF2B5EF4-FFF2-40B4-BE49-F238E27FC236}">
                <a16:creationId xmlns:a16="http://schemas.microsoft.com/office/drawing/2014/main" id="{FDBF1B3D-EEAD-1940-B5D1-6DD89D5D3DF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46834" y="2036460"/>
            <a:ext cx="800100" cy="571500"/>
          </a:xfrm>
          <a:prstGeom prst="rect">
            <a:avLst/>
          </a:prstGeom>
        </p:spPr>
      </p:pic>
      <p:pic>
        <p:nvPicPr>
          <p:cNvPr id="54" name="Graphic 53">
            <a:extLst>
              <a:ext uri="{FF2B5EF4-FFF2-40B4-BE49-F238E27FC236}">
                <a16:creationId xmlns:a16="http://schemas.microsoft.com/office/drawing/2014/main" id="{7ED2A2F7-2F2D-1A46-B44B-609FBD3D3B5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01673" y="1994908"/>
            <a:ext cx="533400" cy="676275"/>
          </a:xfrm>
          <a:prstGeom prst="rect">
            <a:avLst/>
          </a:prstGeom>
        </p:spPr>
      </p:pic>
      <p:grpSp>
        <p:nvGrpSpPr>
          <p:cNvPr id="2" name="Group 1">
            <a:extLst>
              <a:ext uri="{FF2B5EF4-FFF2-40B4-BE49-F238E27FC236}">
                <a16:creationId xmlns:a16="http://schemas.microsoft.com/office/drawing/2014/main" id="{B988C7F6-7E36-4DAD-B615-E40054C51CD6}"/>
              </a:ext>
            </a:extLst>
          </p:cNvPr>
          <p:cNvGrpSpPr/>
          <p:nvPr/>
        </p:nvGrpSpPr>
        <p:grpSpPr>
          <a:xfrm>
            <a:off x="382138" y="3794796"/>
            <a:ext cx="8140513" cy="837034"/>
            <a:chOff x="354842" y="4210925"/>
            <a:chExt cx="8140513" cy="837034"/>
          </a:xfrm>
        </p:grpSpPr>
        <p:pic>
          <p:nvPicPr>
            <p:cNvPr id="17" name="Picture 16" descr="A close up of a toy&#10;&#10;Description automatically generated">
              <a:extLst>
                <a:ext uri="{FF2B5EF4-FFF2-40B4-BE49-F238E27FC236}">
                  <a16:creationId xmlns:a16="http://schemas.microsoft.com/office/drawing/2014/main" id="{3B6A1CA8-62A1-4997-B361-B688F9C28930}"/>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354842" y="4213888"/>
              <a:ext cx="633585" cy="828011"/>
            </a:xfrm>
            <a:prstGeom prst="rect">
              <a:avLst/>
            </a:prstGeom>
          </p:spPr>
        </p:pic>
        <p:pic>
          <p:nvPicPr>
            <p:cNvPr id="18" name="Picture 17" descr="A close up of a toy&#10;&#10;Description automatically generated">
              <a:extLst>
                <a:ext uri="{FF2B5EF4-FFF2-40B4-BE49-F238E27FC236}">
                  <a16:creationId xmlns:a16="http://schemas.microsoft.com/office/drawing/2014/main" id="{C924C23E-6C33-4853-96E8-A8457E0CA829}"/>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988427" y="4213889"/>
              <a:ext cx="633585" cy="828011"/>
            </a:xfrm>
            <a:prstGeom prst="rect">
              <a:avLst/>
            </a:prstGeom>
          </p:spPr>
        </p:pic>
        <p:pic>
          <p:nvPicPr>
            <p:cNvPr id="19" name="Picture 18" descr="A close up of a toy&#10;&#10;Description automatically generated">
              <a:extLst>
                <a:ext uri="{FF2B5EF4-FFF2-40B4-BE49-F238E27FC236}">
                  <a16:creationId xmlns:a16="http://schemas.microsoft.com/office/drawing/2014/main" id="{442DC467-AED3-47C7-A82D-749C8B8C7E56}"/>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1622012" y="4213887"/>
              <a:ext cx="633585" cy="828011"/>
            </a:xfrm>
            <a:prstGeom prst="rect">
              <a:avLst/>
            </a:prstGeom>
          </p:spPr>
        </p:pic>
        <p:pic>
          <p:nvPicPr>
            <p:cNvPr id="20" name="Picture 19" descr="A close up of a toy&#10;&#10;Description automatically generated">
              <a:extLst>
                <a:ext uri="{FF2B5EF4-FFF2-40B4-BE49-F238E27FC236}">
                  <a16:creationId xmlns:a16="http://schemas.microsoft.com/office/drawing/2014/main" id="{439BD228-6223-4C40-8EF9-9DD56BD5D1B1}"/>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2219203" y="4213885"/>
              <a:ext cx="633585" cy="828011"/>
            </a:xfrm>
            <a:prstGeom prst="rect">
              <a:avLst/>
            </a:prstGeom>
          </p:spPr>
        </p:pic>
        <p:pic>
          <p:nvPicPr>
            <p:cNvPr id="21" name="Picture 20" descr="A close up of a toy&#10;&#10;Description automatically generated">
              <a:extLst>
                <a:ext uri="{FF2B5EF4-FFF2-40B4-BE49-F238E27FC236}">
                  <a16:creationId xmlns:a16="http://schemas.microsoft.com/office/drawing/2014/main" id="{06BD28CD-2106-48C2-92F8-EFCC43FEC869}"/>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2863146" y="4213883"/>
              <a:ext cx="633585" cy="828011"/>
            </a:xfrm>
            <a:prstGeom prst="rect">
              <a:avLst/>
            </a:prstGeom>
          </p:spPr>
        </p:pic>
        <p:pic>
          <p:nvPicPr>
            <p:cNvPr id="22" name="Picture 21" descr="A close up of a toy&#10;&#10;Description automatically generated">
              <a:extLst>
                <a:ext uri="{FF2B5EF4-FFF2-40B4-BE49-F238E27FC236}">
                  <a16:creationId xmlns:a16="http://schemas.microsoft.com/office/drawing/2014/main" id="{9146DAEB-6722-4712-BEC7-C10B5670DEE0}"/>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3460337" y="4213882"/>
              <a:ext cx="633585" cy="828011"/>
            </a:xfrm>
            <a:prstGeom prst="rect">
              <a:avLst/>
            </a:prstGeom>
          </p:spPr>
        </p:pic>
        <p:pic>
          <p:nvPicPr>
            <p:cNvPr id="23" name="Picture 22" descr="A close up of a toy&#10;&#10;Description automatically generated">
              <a:extLst>
                <a:ext uri="{FF2B5EF4-FFF2-40B4-BE49-F238E27FC236}">
                  <a16:creationId xmlns:a16="http://schemas.microsoft.com/office/drawing/2014/main" id="{E86836CC-2EC6-4ED6-80AC-1E73AE370031}"/>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4105742" y="4213889"/>
              <a:ext cx="633585" cy="828011"/>
            </a:xfrm>
            <a:prstGeom prst="rect">
              <a:avLst/>
            </a:prstGeom>
          </p:spPr>
        </p:pic>
        <p:pic>
          <p:nvPicPr>
            <p:cNvPr id="24" name="Picture 23" descr="A close up of a toy&#10;&#10;Description automatically generated">
              <a:extLst>
                <a:ext uri="{FF2B5EF4-FFF2-40B4-BE49-F238E27FC236}">
                  <a16:creationId xmlns:a16="http://schemas.microsoft.com/office/drawing/2014/main" id="{A938D4B9-53E1-4887-AAE6-C11B13DFB71A}"/>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4708112" y="4213881"/>
              <a:ext cx="633585" cy="828011"/>
            </a:xfrm>
            <a:prstGeom prst="rect">
              <a:avLst/>
            </a:prstGeom>
          </p:spPr>
        </p:pic>
        <p:pic>
          <p:nvPicPr>
            <p:cNvPr id="25" name="Picture 24" descr="A close up of a toy&#10;&#10;Description automatically generated">
              <a:extLst>
                <a:ext uri="{FF2B5EF4-FFF2-40B4-BE49-F238E27FC236}">
                  <a16:creationId xmlns:a16="http://schemas.microsoft.com/office/drawing/2014/main" id="{2688E8FC-BA4A-4F49-AF45-5DDE089DCBB5}"/>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5330478" y="4219948"/>
              <a:ext cx="633585" cy="828011"/>
            </a:xfrm>
            <a:prstGeom prst="rect">
              <a:avLst/>
            </a:prstGeom>
          </p:spPr>
        </p:pic>
        <p:pic>
          <p:nvPicPr>
            <p:cNvPr id="29" name="Picture 28" descr="A close up of a toy&#10;&#10;Description automatically generated">
              <a:extLst>
                <a:ext uri="{FF2B5EF4-FFF2-40B4-BE49-F238E27FC236}">
                  <a16:creationId xmlns:a16="http://schemas.microsoft.com/office/drawing/2014/main" id="{2A3271BB-E2E1-4363-9ECE-C77B4ECCFCB2}"/>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5961066" y="4210926"/>
              <a:ext cx="633585" cy="828011"/>
            </a:xfrm>
            <a:prstGeom prst="rect">
              <a:avLst/>
            </a:prstGeom>
          </p:spPr>
        </p:pic>
        <p:pic>
          <p:nvPicPr>
            <p:cNvPr id="30" name="Picture 29" descr="A close up of a toy&#10;&#10;Description automatically generated">
              <a:extLst>
                <a:ext uri="{FF2B5EF4-FFF2-40B4-BE49-F238E27FC236}">
                  <a16:creationId xmlns:a16="http://schemas.microsoft.com/office/drawing/2014/main" id="{22267FD7-4F25-4BCD-9D76-B0397B49241E}"/>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6600855" y="4210925"/>
              <a:ext cx="633585" cy="828011"/>
            </a:xfrm>
            <a:prstGeom prst="rect">
              <a:avLst/>
            </a:prstGeom>
          </p:spPr>
        </p:pic>
        <p:pic>
          <p:nvPicPr>
            <p:cNvPr id="31" name="Picture 30" descr="A close up of a toy&#10;&#10;Description automatically generated">
              <a:extLst>
                <a:ext uri="{FF2B5EF4-FFF2-40B4-BE49-F238E27FC236}">
                  <a16:creationId xmlns:a16="http://schemas.microsoft.com/office/drawing/2014/main" id="{78D7E5DC-0995-4F51-8F8F-EEFE7184F15F}"/>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7248986" y="4213881"/>
              <a:ext cx="633585" cy="828011"/>
            </a:xfrm>
            <a:prstGeom prst="rect">
              <a:avLst/>
            </a:prstGeom>
          </p:spPr>
        </p:pic>
        <p:pic>
          <p:nvPicPr>
            <p:cNvPr id="32" name="Picture 31" descr="A close up of a toy&#10;&#10;Description automatically generated">
              <a:extLst>
                <a:ext uri="{FF2B5EF4-FFF2-40B4-BE49-F238E27FC236}">
                  <a16:creationId xmlns:a16="http://schemas.microsoft.com/office/drawing/2014/main" id="{8DC6A94C-734F-4B2C-A9FC-400CD7747B2F}"/>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7861770" y="4219948"/>
              <a:ext cx="633585" cy="828011"/>
            </a:xfrm>
            <a:prstGeom prst="rect">
              <a:avLst/>
            </a:prstGeom>
          </p:spPr>
        </p:pic>
      </p:grpSp>
    </p:spTree>
    <p:extLst>
      <p:ext uri="{BB962C8B-B14F-4D97-AF65-F5344CB8AC3E}">
        <p14:creationId xmlns:p14="http://schemas.microsoft.com/office/powerpoint/2010/main" val="2586360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AF7A8-3A20-1C4E-B4AF-9200B62EBE86}"/>
              </a:ext>
            </a:extLst>
          </p:cNvPr>
          <p:cNvSpPr>
            <a:spLocks noGrp="1"/>
          </p:cNvSpPr>
          <p:nvPr>
            <p:ph type="title"/>
          </p:nvPr>
        </p:nvSpPr>
        <p:spPr/>
        <p:txBody>
          <a:bodyPr/>
          <a:lstStyle/>
          <a:p>
            <a:r>
              <a:rPr lang="en-GB" sz="5000"/>
              <a:t>Reglas de Tránsito</a:t>
            </a:r>
          </a:p>
        </p:txBody>
      </p:sp>
      <p:sp>
        <p:nvSpPr>
          <p:cNvPr id="4" name="Footer Placeholder 3">
            <a:extLst>
              <a:ext uri="{FF2B5EF4-FFF2-40B4-BE49-F238E27FC236}">
                <a16:creationId xmlns:a16="http://schemas.microsoft.com/office/drawing/2014/main" id="{7B540A70-6D83-3C47-911D-B9FD6CA582B0}"/>
              </a:ext>
            </a:extLst>
          </p:cNvPr>
          <p:cNvSpPr>
            <a:spLocks noGrp="1"/>
          </p:cNvSpPr>
          <p:nvPr>
            <p:ph type="ftr" sz="quarter" idx="13"/>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r>
              <a:rPr kumimoji="0" lang="en-US" sz="600" b="0" i="0" u="none" strike="noStrike" kern="1200" cap="none" spc="0" normalizeH="0" baseline="0" noProof="0">
                <a:ln>
                  <a:noFill/>
                </a:ln>
                <a:solidFill>
                  <a:srgbClr val="FFFFFF"/>
                </a:solidFill>
                <a:effectLst/>
                <a:uLnTx/>
                <a:uFillTx/>
                <a:latin typeface="Cera Pro" pitchFamily="2" charset="0"/>
                <a:ea typeface="ＭＳ Ｐゴシック" charset="0"/>
              </a:rPr>
              <a:t>©2020 The LEGO Group.</a:t>
            </a:r>
            <a:endParaRPr kumimoji="0" lang="en-GB" sz="600" b="0" i="0" u="none" strike="noStrike" kern="1200" cap="none" spc="0" normalizeH="0" baseline="0" noProof="0">
              <a:ln>
                <a:noFill/>
              </a:ln>
              <a:solidFill>
                <a:srgbClr val="FFFFFF"/>
              </a:solidFill>
              <a:effectLst/>
              <a:uLnTx/>
              <a:uFillTx/>
              <a:latin typeface="Cera Pro" pitchFamily="2" charset="0"/>
              <a:ea typeface="ＭＳ Ｐゴシック" charset="0"/>
            </a:endParaRPr>
          </a:p>
        </p:txBody>
      </p:sp>
      <p:pic>
        <p:nvPicPr>
          <p:cNvPr id="8" name="Graphic 7">
            <a:extLst>
              <a:ext uri="{FF2B5EF4-FFF2-40B4-BE49-F238E27FC236}">
                <a16:creationId xmlns:a16="http://schemas.microsoft.com/office/drawing/2014/main" id="{9E8634DE-F4A6-DB47-938A-FDEA584492D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67475" y="2492792"/>
            <a:ext cx="1066800" cy="762000"/>
          </a:xfrm>
          <a:prstGeom prst="rect">
            <a:avLst/>
          </a:prstGeom>
        </p:spPr>
      </p:pic>
      <p:pic>
        <p:nvPicPr>
          <p:cNvPr id="10" name="Graphic 9">
            <a:extLst>
              <a:ext uri="{FF2B5EF4-FFF2-40B4-BE49-F238E27FC236}">
                <a16:creationId xmlns:a16="http://schemas.microsoft.com/office/drawing/2014/main" id="{724C8574-6C09-ED4F-B38D-AB35CDDD327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34275" y="718955"/>
            <a:ext cx="1066800" cy="1104900"/>
          </a:xfrm>
          <a:prstGeom prst="rect">
            <a:avLst/>
          </a:prstGeom>
        </p:spPr>
      </p:pic>
      <p:pic>
        <p:nvPicPr>
          <p:cNvPr id="14" name="Graphic 13">
            <a:extLst>
              <a:ext uri="{FF2B5EF4-FFF2-40B4-BE49-F238E27FC236}">
                <a16:creationId xmlns:a16="http://schemas.microsoft.com/office/drawing/2014/main" id="{D2D0B18B-A22D-3F47-B013-BEDDE8EB3E9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476401" y="2099450"/>
            <a:ext cx="965200" cy="673100"/>
          </a:xfrm>
          <a:prstGeom prst="rect">
            <a:avLst/>
          </a:prstGeom>
        </p:spPr>
      </p:pic>
      <p:pic>
        <p:nvPicPr>
          <p:cNvPr id="16" name="Graphic 15">
            <a:extLst>
              <a:ext uri="{FF2B5EF4-FFF2-40B4-BE49-F238E27FC236}">
                <a16:creationId xmlns:a16="http://schemas.microsoft.com/office/drawing/2014/main" id="{BCBB7291-B8AA-9D4C-81D7-681DEF40BD6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72962" y="1215509"/>
            <a:ext cx="1066800" cy="1104900"/>
          </a:xfrm>
          <a:prstGeom prst="rect">
            <a:avLst/>
          </a:prstGeom>
        </p:spPr>
      </p:pic>
    </p:spTree>
    <p:extLst>
      <p:ext uri="{BB962C8B-B14F-4D97-AF65-F5344CB8AC3E}">
        <p14:creationId xmlns:p14="http://schemas.microsoft.com/office/powerpoint/2010/main" val="3492711811"/>
      </p:ext>
    </p:extLst>
  </p:cSld>
  <p:clrMapOvr>
    <a:masterClrMapping/>
  </p:clrMapOvr>
</p:sld>
</file>

<file path=ppt/theme/theme1.xml><?xml version="1.0" encoding="utf-8"?>
<a:theme xmlns:a="http://schemas.openxmlformats.org/drawingml/2006/main" name="Cover Slides">
  <a:themeElements>
    <a:clrScheme name="LEGO Colours">
      <a:dk1>
        <a:srgbClr val="000000"/>
      </a:dk1>
      <a:lt1>
        <a:srgbClr val="FFFFFF"/>
      </a:lt1>
      <a:dk2>
        <a:srgbClr val="000000"/>
      </a:dk2>
      <a:lt2>
        <a:srgbClr val="FFFFFF"/>
      </a:lt2>
      <a:accent1>
        <a:srgbClr val="E3000B"/>
      </a:accent1>
      <a:accent2>
        <a:srgbClr val="FFD400"/>
      </a:accent2>
      <a:accent3>
        <a:srgbClr val="00A134"/>
      </a:accent3>
      <a:accent4>
        <a:srgbClr val="006CB7"/>
      </a:accent4>
      <a:accent5>
        <a:srgbClr val="009BD6"/>
      </a:accent5>
      <a:accent6>
        <a:srgbClr val="F5B4D2"/>
      </a:accent6>
      <a:hlink>
        <a:srgbClr val="EE7600"/>
      </a:hlink>
      <a:folHlink>
        <a:srgbClr val="B9B9B9"/>
      </a:folHlink>
    </a:clrScheme>
    <a:fontScheme name="LEGO Fonts">
      <a:majorFont>
        <a:latin typeface="Cera Pro Black"/>
        <a:ea typeface=""/>
        <a:cs typeface=""/>
      </a:majorFont>
      <a:minorFont>
        <a:latin typeface="Cera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1400" smtClean="0">
            <a:latin typeface="Verdana" charset="0"/>
            <a:ea typeface="Verdana" charset="0"/>
            <a:cs typeface="Verdana" charset="0"/>
          </a:defRPr>
        </a:defPPr>
      </a:lstStyle>
    </a:txDef>
  </a:objectDefaults>
  <a:extraClrSchemeLst/>
  <a:extLst>
    <a:ext uri="{05A4C25C-085E-4340-85A3-A5531E510DB2}">
      <thm15:themeFamily xmlns:thm15="http://schemas.microsoft.com/office/thememl/2012/main" name="LEGO_Template" id="{5BF50EC8-BAD1-7148-85ED-4E0B7DBE7BF0}" vid="{B40BA769-94D0-8344-8F5C-93A96744F28B}"/>
    </a:ext>
  </a:extLst>
</a:theme>
</file>

<file path=ppt/theme/theme2.xml><?xml version="1.0" encoding="utf-8"?>
<a:theme xmlns:a="http://schemas.openxmlformats.org/drawingml/2006/main" name="Main LEGO Layouts">
  <a:themeElements>
    <a:clrScheme name="Custom 1">
      <a:dk1>
        <a:srgbClr val="000000"/>
      </a:dk1>
      <a:lt1>
        <a:srgbClr val="FFFFFF"/>
      </a:lt1>
      <a:dk2>
        <a:srgbClr val="000000"/>
      </a:dk2>
      <a:lt2>
        <a:srgbClr val="FFFFFF"/>
      </a:lt2>
      <a:accent1>
        <a:srgbClr val="E3000B"/>
      </a:accent1>
      <a:accent2>
        <a:srgbClr val="FFD400"/>
      </a:accent2>
      <a:accent3>
        <a:srgbClr val="00A134"/>
      </a:accent3>
      <a:accent4>
        <a:srgbClr val="006CB7"/>
      </a:accent4>
      <a:accent5>
        <a:srgbClr val="009BD6"/>
      </a:accent5>
      <a:accent6>
        <a:srgbClr val="F5B4D2"/>
      </a:accent6>
      <a:hlink>
        <a:srgbClr val="7C7C7C"/>
      </a:hlink>
      <a:folHlink>
        <a:srgbClr val="B9B9B9"/>
      </a:folHlink>
    </a:clrScheme>
    <a:fontScheme name="LEGO Fonts">
      <a:majorFont>
        <a:latin typeface="Cera Pro Black"/>
        <a:ea typeface=""/>
        <a:cs typeface=""/>
      </a:majorFont>
      <a:minorFont>
        <a:latin typeface="Cera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400" dirty="0" smtClean="0">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90000" tIns="46800" rIns="90000" bIns="46800" rtlCol="0">
        <a:spAutoFit/>
      </a:bodyPr>
      <a:lstStyle>
        <a:defPPr algn="l">
          <a:lnSpc>
            <a:spcPct val="110000"/>
          </a:lnSpc>
          <a:spcBef>
            <a:spcPts val="600"/>
          </a:spcBef>
          <a:defRPr sz="1200" dirty="0">
            <a:latin typeface="+mn-lt"/>
          </a:defRPr>
        </a:defPPr>
      </a:lstStyle>
    </a:txDef>
  </a:objectDefaults>
  <a:extraClrSchemeLst/>
  <a:extLst>
    <a:ext uri="{05A4C25C-085E-4340-85A3-A5531E510DB2}">
      <thm15:themeFamily xmlns:thm15="http://schemas.microsoft.com/office/thememl/2012/main" name="LEGO_Template" id="{5BF50EC8-BAD1-7148-85ED-4E0B7DBE7BF0}" vid="{696D4A47-DBCB-4149-8860-359136A9673F}"/>
    </a:ext>
  </a:extLst>
</a:theme>
</file>

<file path=ppt/theme/theme3.xml><?xml version="1.0" encoding="utf-8"?>
<a:theme xmlns:a="http://schemas.openxmlformats.org/drawingml/2006/main" name="Dividers">
  <a:themeElements>
    <a:clrScheme name="LEGO COLORS">
      <a:dk1>
        <a:srgbClr val="000000"/>
      </a:dk1>
      <a:lt1>
        <a:srgbClr val="FFFFFF"/>
      </a:lt1>
      <a:dk2>
        <a:srgbClr val="000000"/>
      </a:dk2>
      <a:lt2>
        <a:srgbClr val="FFFFFF"/>
      </a:lt2>
      <a:accent1>
        <a:srgbClr val="E3000B"/>
      </a:accent1>
      <a:accent2>
        <a:srgbClr val="FFD400"/>
      </a:accent2>
      <a:accent3>
        <a:srgbClr val="00A134"/>
      </a:accent3>
      <a:accent4>
        <a:srgbClr val="006CB7"/>
      </a:accent4>
      <a:accent5>
        <a:srgbClr val="009BD6"/>
      </a:accent5>
      <a:accent6>
        <a:srgbClr val="F5B4D2"/>
      </a:accent6>
      <a:hlink>
        <a:srgbClr val="7C7C7C"/>
      </a:hlink>
      <a:folHlink>
        <a:srgbClr val="B9B9B9"/>
      </a:folHlink>
    </a:clrScheme>
    <a:fontScheme name="LEGO Fonts">
      <a:majorFont>
        <a:latin typeface="Cera Pro Black"/>
        <a:ea typeface=""/>
        <a:cs typeface=""/>
      </a:majorFont>
      <a:minorFont>
        <a:latin typeface="Cera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400" dirty="0" smtClean="0">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90000" tIns="46800" rIns="90000" bIns="46800" rtlCol="0">
        <a:spAutoFit/>
      </a:bodyPr>
      <a:lstStyle>
        <a:defPPr marL="0" indent="0" algn="l">
          <a:lnSpc>
            <a:spcPct val="110000"/>
          </a:lnSpc>
          <a:spcBef>
            <a:spcPts val="600"/>
          </a:spcBef>
          <a:buFont typeface="Arial" pitchFamily="34" charset="0"/>
          <a:buNone/>
          <a:defRPr sz="1100" dirty="0" smtClean="0">
            <a:solidFill>
              <a:srgbClr val="000000"/>
            </a:solidFill>
            <a:latin typeface="Arial" panose="020B0604020202020204" pitchFamily="34" charset="0"/>
            <a:ea typeface="Verdana" charset="0"/>
            <a:cs typeface="Arial" panose="020B0604020202020204" pitchFamily="34" charset="0"/>
          </a:defRPr>
        </a:defPPr>
      </a:lstStyle>
    </a:txDef>
  </a:objectDefaults>
  <a:extraClrSchemeLst/>
  <a:extLst>
    <a:ext uri="{05A4C25C-085E-4340-85A3-A5531E510DB2}">
      <thm15:themeFamily xmlns:thm15="http://schemas.microsoft.com/office/thememl/2012/main" name="LEGO_Template" id="{5BF50EC8-BAD1-7148-85ED-4E0B7DBE7BF0}" vid="{5BE2A417-DDE4-E442-80C7-62A27FEDAE0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4BA2C3D1B9F33488CD365C354890FBB" ma:contentTypeVersion="20" ma:contentTypeDescription="Create a new document." ma:contentTypeScope="" ma:versionID="27c19cc80d2c1a2a221bf8415cc78817">
  <xsd:schema xmlns:xsd="http://www.w3.org/2001/XMLSchema" xmlns:xs="http://www.w3.org/2001/XMLSchema" xmlns:p="http://schemas.microsoft.com/office/2006/metadata/properties" xmlns:ns1="http://schemas.microsoft.com/sharepoint/v3" xmlns:ns2="c3fc76f5-e595-47dc-b7b6-c50442cdf2d6" xmlns:ns3="1766913c-fe1c-4db8-8104-1f8fff59ae69" targetNamespace="http://schemas.microsoft.com/office/2006/metadata/properties" ma:root="true" ma:fieldsID="2c2a251165fbeb4ae2d2c99880e54d63" ns1:_="" ns2:_="" ns3:_="">
    <xsd:import namespace="http://schemas.microsoft.com/sharepoint/v3"/>
    <xsd:import namespace="c3fc76f5-e595-47dc-b7b6-c50442cdf2d6"/>
    <xsd:import namespace="1766913c-fe1c-4db8-8104-1f8fff59ae6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1:_ip_UnifiedCompliancePolicyProperties" minOccurs="0"/>
                <xsd:element ref="ns1:_ip_UnifiedCompliancePolicyUIAc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3fc76f5-e595-47dc-b7b6-c50442cdf2d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e1fe47d4-767d-44bd-b6d5-3719e370cc83}" ma:internalName="TaxCatchAll" ma:showField="CatchAllData" ma:web="c3fc76f5-e595-47dc-b7b6-c50442cdf2d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766913c-fe1c-4db8-8104-1f8fff59ae6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cda59523-cae3-4a93-ad14-9717a5d9464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1766913c-fe1c-4db8-8104-1f8fff59ae69">
      <Terms xmlns="http://schemas.microsoft.com/office/infopath/2007/PartnerControls"/>
    </lcf76f155ced4ddcb4097134ff3c332f>
    <TaxCatchAll xmlns="c3fc76f5-e595-47dc-b7b6-c50442cdf2d6" xsi:nil="true"/>
  </documentManagement>
</p:properties>
</file>

<file path=customXml/itemProps1.xml><?xml version="1.0" encoding="utf-8"?>
<ds:datastoreItem xmlns:ds="http://schemas.openxmlformats.org/officeDocument/2006/customXml" ds:itemID="{31EC4D1F-CAF8-4597-B3C1-E35F74B28811}">
  <ds:schemaRefs>
    <ds:schemaRef ds:uri="1766913c-fe1c-4db8-8104-1f8fff59ae69"/>
    <ds:schemaRef ds:uri="c3fc76f5-e595-47dc-b7b6-c50442cdf2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160A892-AF7D-4EF0-A2FF-1DB52BF3633E}">
  <ds:schemaRefs>
    <ds:schemaRef ds:uri="http://schemas.microsoft.com/sharepoint/v3/contenttype/forms"/>
  </ds:schemaRefs>
</ds:datastoreItem>
</file>

<file path=customXml/itemProps3.xml><?xml version="1.0" encoding="utf-8"?>
<ds:datastoreItem xmlns:ds="http://schemas.openxmlformats.org/officeDocument/2006/customXml" ds:itemID="{A47BD971-9853-4620-80DC-08281E28F3B7}">
  <ds:schemaRefs>
    <ds:schemaRef ds:uri="http://purl.org/dc/dcmitype/"/>
    <ds:schemaRef ds:uri="http://schemas.microsoft.com/office/infopath/2007/PartnerControls"/>
    <ds:schemaRef ds:uri="c3fc76f5-e595-47dc-b7b6-c50442cdf2d6"/>
    <ds:schemaRef ds:uri="http://schemas.microsoft.com/office/2006/metadata/properties"/>
    <ds:schemaRef ds:uri="http://purl.org/dc/elements/1.1/"/>
    <ds:schemaRef ds:uri="http://schemas.microsoft.com/sharepoint/v3"/>
    <ds:schemaRef ds:uri="http://schemas.microsoft.com/office/2006/documentManagement/types"/>
    <ds:schemaRef ds:uri="http://schemas.openxmlformats.org/package/2006/metadata/core-properties"/>
    <ds:schemaRef ds:uri="1766913c-fe1c-4db8-8104-1f8fff59ae69"/>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The LEGO Group_Template</Template>
  <TotalTime>154</TotalTime>
  <Words>2277</Words>
  <Application>Microsoft Office PowerPoint</Application>
  <PresentationFormat>On-screen Show (16:9)</PresentationFormat>
  <Paragraphs>226</Paragraphs>
  <Slides>37</Slides>
  <Notes>2</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37</vt:i4>
      </vt:variant>
    </vt:vector>
  </HeadingPairs>
  <TitlesOfParts>
    <vt:vector size="48" baseType="lpstr">
      <vt:lpstr>ＭＳ Ｐゴシック</vt:lpstr>
      <vt:lpstr>ＭＳ Ｐゴシック</vt:lpstr>
      <vt:lpstr>Arial</vt:lpstr>
      <vt:lpstr>Calibri</vt:lpstr>
      <vt:lpstr>Cera Pro</vt:lpstr>
      <vt:lpstr>Cera Pro Black</vt:lpstr>
      <vt:lpstr>Cera Pro Light</vt:lpstr>
      <vt:lpstr>Verdana</vt:lpstr>
      <vt:lpstr>Cover Slides</vt:lpstr>
      <vt:lpstr>Main LEGO Layouts</vt:lpstr>
      <vt:lpstr>Dividers</vt:lpstr>
      <vt:lpstr>PowerPoint Presentation</vt:lpstr>
      <vt:lpstr>PowerPoint Presentation</vt:lpstr>
      <vt:lpstr>PowerPoint Presentation</vt:lpstr>
      <vt:lpstr>Metodologías de Seguridad</vt:lpstr>
      <vt:lpstr>Los 4 principios de la Seguridad en LOM</vt:lpstr>
      <vt:lpstr>El principal objetivo del concepto PARA, AVISA &amp; ESPERA es reducir y eliminar condiciones de riesgo y actos inseguros en el lugar de trabajo, para de esta forma evitar incidentes de Seguridad.   </vt:lpstr>
      <vt:lpstr>Seguridad 360°</vt:lpstr>
      <vt:lpstr>¡COMUNICACIÓN!</vt:lpstr>
      <vt:lpstr>Reglas de Tránsito</vt:lpstr>
      <vt:lpstr>PowerPoint Presentation</vt:lpstr>
      <vt:lpstr>PowerPoint Presentation</vt:lpstr>
      <vt:lpstr>PowerPoint Presentation</vt:lpstr>
      <vt:lpstr>Ejemplos de incidentes</vt:lpstr>
      <vt:lpstr>Incidentes de tránsito</vt:lpstr>
      <vt:lpstr>Ejemplos de incidentes de tránsito</vt:lpstr>
      <vt:lpstr>Que hacer en caso de Eventualidades dentro de LOM.</vt:lpstr>
      <vt:lpstr>Eventualidades en Vehículos dentro de LOM  </vt:lpstr>
      <vt:lpstr>Eventualidades en Vehículos dentro de LOM</vt:lpstr>
      <vt:lpstr>Areas generales LOM</vt:lpstr>
      <vt:lpstr>PowerPoint Presentation</vt:lpstr>
      <vt:lpstr>Medida estândar de rampas para carga/descarga</vt:lpstr>
      <vt:lpstr>Layouts</vt:lpstr>
      <vt:lpstr>Accesos y rutas internas de tránsito LOM 1</vt:lpstr>
      <vt:lpstr>Planta LOM 2 / HBWH 2</vt:lpstr>
      <vt:lpstr>PowerPoint Presentation</vt:lpstr>
      <vt:lpstr>PowerPoint Presentation</vt:lpstr>
      <vt:lpstr>Planta Panorama</vt:lpstr>
      <vt:lpstr>Planta Externa Moldeo</vt:lpstr>
      <vt:lpstr>Como actuar en una Emergecia en LOM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Jhoana Perez</dc:creator>
  <cp:lastModifiedBy>Anacecilia Garcia Jaime</cp:lastModifiedBy>
  <cp:revision>67</cp:revision>
  <dcterms:created xsi:type="dcterms:W3CDTF">2021-07-20T19:17:49Z</dcterms:created>
  <dcterms:modified xsi:type="dcterms:W3CDTF">2025-07-17T19:15:58Z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78ace83b-f010-447f-a1bb-ec5b31d6cc86</vt:lpwstr>
  </property>
  <property fmtid="{D5CDD505-2E9C-101B-9397-08002B2CF9AE}" pid="3" name="ContentTypeId">
    <vt:lpwstr>0x010100E4BA2C3D1B9F33488CD365C354890FBB</vt:lpwstr>
  </property>
  <property fmtid="{D5CDD505-2E9C-101B-9397-08002B2CF9AE}" pid="4" name="MediaServiceImageTags">
    <vt:lpwstr/>
  </property>
</Properties>
</file>